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12192000"/>
  <p:notesSz cx="6858000" cy="9144000"/>
  <p:embeddedFontLst>
    <p:embeddedFont>
      <p:font typeface="Poppi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178">
          <p15:clr>
            <a:srgbClr val="A4A3A4"/>
          </p15:clr>
        </p15:guide>
        <p15:guide id="2" pos="666">
          <p15:clr>
            <a:srgbClr val="A4A3A4"/>
          </p15:clr>
        </p15:guide>
        <p15:guide id="3" pos="5972">
          <p15:clr>
            <a:srgbClr val="A4A3A4"/>
          </p15:clr>
        </p15:guide>
        <p15:guide id="4" pos="4271">
          <p15:clr>
            <a:srgbClr val="A4A3A4"/>
          </p15:clr>
        </p15:guide>
        <p15:guide id="5" orient="horz" pos="1842">
          <p15:clr>
            <a:srgbClr val="A4A3A4"/>
          </p15:clr>
        </p15:guide>
        <p15:guide id="6" orient="horz" pos="1638">
          <p15:clr>
            <a:srgbClr val="A4A3A4"/>
          </p15:clr>
        </p15:guide>
        <p15:guide id="7" pos="834">
          <p15:clr>
            <a:srgbClr val="747775"/>
          </p15:clr>
        </p15:guide>
        <p15:guide id="8" orient="horz" pos="581">
          <p15:clr>
            <a:srgbClr val="747775"/>
          </p15:clr>
        </p15:guide>
        <p15:guide id="9" pos="393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178" orient="horz"/>
        <p:guide pos="666"/>
        <p:guide pos="5972"/>
        <p:guide pos="4271"/>
        <p:guide pos="1842" orient="horz"/>
        <p:guide pos="1638" orient="horz"/>
        <p:guide pos="834"/>
        <p:guide pos="581" orient="horz"/>
        <p:guide pos="393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bold.fntdata"/><Relationship Id="rId11" Type="http://schemas.openxmlformats.org/officeDocument/2006/relationships/slide" Target="slides/slide6.xml"/><Relationship Id="rId22" Type="http://schemas.openxmlformats.org/officeDocument/2006/relationships/font" Target="fonts/Poppins-boldItalic.fntdata"/><Relationship Id="rId10" Type="http://schemas.openxmlformats.org/officeDocument/2006/relationships/slide" Target="slides/slide5.xml"/><Relationship Id="rId21" Type="http://schemas.openxmlformats.org/officeDocument/2006/relationships/font" Target="fonts/Poppins-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oppins-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f85d13477a_0_1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2f85d13477a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f85d13477a_0_2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2f85d13477a_0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f85d13477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2f85d13477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f85d13477a_0_1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2f85d13477a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f85d13477a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2f85d13477a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2f85d13477a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f85d13477a_0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2f85d13477a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43" name="Shape 43"/>
        <p:cNvGrpSpPr/>
        <p:nvPr/>
      </p:nvGrpSpPr>
      <p:grpSpPr>
        <a:xfrm>
          <a:off x="0" y="0"/>
          <a:ext cx="0" cy="0"/>
          <a:chOff x="0" y="0"/>
          <a:chExt cx="0" cy="0"/>
        </a:xfrm>
      </p:grpSpPr>
      <p:sp>
        <p:nvSpPr>
          <p:cNvPr id="44" name="Google Shape;44;p2"/>
          <p:cNvSpPr txBox="1"/>
          <p:nvPr>
            <p:ph type="title"/>
          </p:nvPr>
        </p:nvSpPr>
        <p:spPr>
          <a:xfrm>
            <a:off x="971550" y="1327150"/>
            <a:ext cx="4328429" cy="1887696"/>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chemeClr val="accent1"/>
              </a:buClr>
              <a:buSzPts val="6000"/>
              <a:buFont typeface="Poppins"/>
              <a:buNone/>
              <a:defRPr b="1" i="0" sz="6000" u="none" cap="none" strike="noStrik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77" name="Shape 77"/>
        <p:cNvGrpSpPr/>
        <p:nvPr/>
      </p:nvGrpSpPr>
      <p:grpSpPr>
        <a:xfrm>
          <a:off x="0" y="0"/>
          <a:ext cx="0" cy="0"/>
          <a:chOff x="0" y="0"/>
          <a:chExt cx="0" cy="0"/>
        </a:xfrm>
      </p:grpSpPr>
      <p:sp>
        <p:nvSpPr>
          <p:cNvPr id="78" name="Google Shape;78;p11"/>
          <p:cNvSpPr txBox="1"/>
          <p:nvPr>
            <p:ph type="title"/>
          </p:nvPr>
        </p:nvSpPr>
        <p:spPr>
          <a:xfrm>
            <a:off x="685800" y="530225"/>
            <a:ext cx="4038600" cy="511679"/>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chemeClr val="accent1"/>
              </a:buClr>
              <a:buSzPts val="3000"/>
              <a:buFont typeface="Poppins"/>
              <a:buNone/>
              <a:defRPr b="1" i="0" sz="3000" u="none" cap="none" strike="noStrik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 name="Google Shape;79;p11"/>
          <p:cNvSpPr txBox="1"/>
          <p:nvPr>
            <p:ph idx="1" type="body"/>
          </p:nvPr>
        </p:nvSpPr>
        <p:spPr>
          <a:xfrm>
            <a:off x="3380740" y="1788160"/>
            <a:ext cx="1427480" cy="34394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accent1"/>
              </a:buClr>
              <a:buSzPts val="1800"/>
              <a:buFont typeface="Arial"/>
              <a:buNone/>
              <a:defRPr b="1" i="0" sz="1800" u="none" cap="none" strike="noStrike">
                <a:solidFill>
                  <a:schemeClr val="accent1"/>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 name="Google Shape;80;p11"/>
          <p:cNvSpPr txBox="1"/>
          <p:nvPr>
            <p:ph idx="2" type="body"/>
          </p:nvPr>
        </p:nvSpPr>
        <p:spPr>
          <a:xfrm>
            <a:off x="3380740" y="3283180"/>
            <a:ext cx="1427480" cy="34394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accent1"/>
              </a:buClr>
              <a:buSzPts val="1800"/>
              <a:buFont typeface="Arial"/>
              <a:buNone/>
              <a:defRPr b="1" i="0" sz="1800" u="none" cap="none" strike="noStrike">
                <a:solidFill>
                  <a:schemeClr val="accent1"/>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11"/>
          <p:cNvSpPr txBox="1"/>
          <p:nvPr>
            <p:ph idx="3" type="body"/>
          </p:nvPr>
        </p:nvSpPr>
        <p:spPr>
          <a:xfrm>
            <a:off x="3380740" y="4778200"/>
            <a:ext cx="1427480" cy="34394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accent1"/>
              </a:buClr>
              <a:buSzPts val="1800"/>
              <a:buFont typeface="Arial"/>
              <a:buNone/>
              <a:defRPr b="1" i="0" sz="1800" u="none" cap="none" strike="noStrike">
                <a:solidFill>
                  <a:schemeClr val="accent1"/>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82" name="Shape 82"/>
        <p:cNvGrpSpPr/>
        <p:nvPr/>
      </p:nvGrpSpPr>
      <p:grpSpPr>
        <a:xfrm>
          <a:off x="0" y="0"/>
          <a:ext cx="0" cy="0"/>
          <a:chOff x="0" y="0"/>
          <a:chExt cx="0" cy="0"/>
        </a:xfrm>
      </p:grpSpPr>
      <p:sp>
        <p:nvSpPr>
          <p:cNvPr id="83" name="Google Shape;83;p12"/>
          <p:cNvSpPr txBox="1"/>
          <p:nvPr>
            <p:ph type="title"/>
          </p:nvPr>
        </p:nvSpPr>
        <p:spPr>
          <a:xfrm>
            <a:off x="713836" y="666105"/>
            <a:ext cx="6822745" cy="511679"/>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chemeClr val="accent1"/>
              </a:buClr>
              <a:buSzPts val="3000"/>
              <a:buFont typeface="Poppins"/>
              <a:buNone/>
              <a:defRPr b="1" i="0" sz="3000" u="none" cap="none" strike="noStrik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4" name="Google Shape;84;p12"/>
          <p:cNvSpPr txBox="1"/>
          <p:nvPr>
            <p:ph idx="1" type="body"/>
          </p:nvPr>
        </p:nvSpPr>
        <p:spPr>
          <a:xfrm>
            <a:off x="1359435" y="2230923"/>
            <a:ext cx="1951656" cy="33009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accent1"/>
              </a:buClr>
              <a:buSzPts val="1800"/>
              <a:buFont typeface="Arial"/>
              <a:buNone/>
              <a:defRPr b="1" i="0" sz="1800" u="none" cap="none" strike="noStrike">
                <a:solidFill>
                  <a:schemeClr val="accent1"/>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 name="Google Shape;85;p12"/>
          <p:cNvSpPr txBox="1"/>
          <p:nvPr>
            <p:ph idx="2" type="body"/>
          </p:nvPr>
        </p:nvSpPr>
        <p:spPr>
          <a:xfrm>
            <a:off x="4575877" y="3034364"/>
            <a:ext cx="1510498" cy="33009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accent1"/>
              </a:buClr>
              <a:buSzPts val="1800"/>
              <a:buFont typeface="Arial"/>
              <a:buNone/>
              <a:defRPr b="1" i="0" sz="1800" u="none" cap="none" strike="noStrike">
                <a:solidFill>
                  <a:schemeClr val="accent1"/>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86" name="Shape 86"/>
        <p:cNvGrpSpPr/>
        <p:nvPr/>
      </p:nvGrpSpPr>
      <p:grpSpPr>
        <a:xfrm>
          <a:off x="0" y="0"/>
          <a:ext cx="0" cy="0"/>
          <a:chOff x="0" y="0"/>
          <a:chExt cx="0" cy="0"/>
        </a:xfrm>
      </p:grpSpPr>
      <p:sp>
        <p:nvSpPr>
          <p:cNvPr id="87" name="Google Shape;87;p13"/>
          <p:cNvSpPr txBox="1"/>
          <p:nvPr>
            <p:ph type="title"/>
          </p:nvPr>
        </p:nvSpPr>
        <p:spPr>
          <a:xfrm>
            <a:off x="685800" y="579437"/>
            <a:ext cx="6654800" cy="511679"/>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chemeClr val="accent1"/>
              </a:buClr>
              <a:buSzPts val="3000"/>
              <a:buFont typeface="Poppins"/>
              <a:buNone/>
              <a:defRPr b="1" i="0" sz="3000" u="none" cap="none" strike="noStrik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88" name="Shape 88"/>
        <p:cNvGrpSpPr/>
        <p:nvPr/>
      </p:nvGrpSpPr>
      <p:grpSpPr>
        <a:xfrm>
          <a:off x="0" y="0"/>
          <a:ext cx="0" cy="0"/>
          <a:chOff x="0" y="0"/>
          <a:chExt cx="0" cy="0"/>
        </a:xfrm>
      </p:grpSpPr>
      <p:sp>
        <p:nvSpPr>
          <p:cNvPr id="89" name="Google Shape;89;p14"/>
          <p:cNvSpPr txBox="1"/>
          <p:nvPr>
            <p:ph type="title"/>
          </p:nvPr>
        </p:nvSpPr>
        <p:spPr>
          <a:xfrm>
            <a:off x="711200" y="823118"/>
            <a:ext cx="6464300" cy="511679"/>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chemeClr val="accent1"/>
              </a:buClr>
              <a:buSzPts val="3000"/>
              <a:buFont typeface="Poppins"/>
              <a:buNone/>
              <a:defRPr b="1" i="0" sz="3000" u="none" cap="none" strike="noStrik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0" name="Google Shape;90;p14"/>
          <p:cNvSpPr txBox="1"/>
          <p:nvPr>
            <p:ph idx="1" type="body"/>
          </p:nvPr>
        </p:nvSpPr>
        <p:spPr>
          <a:xfrm>
            <a:off x="678180" y="4175760"/>
            <a:ext cx="1714500" cy="54656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0C0C0C"/>
              </a:buClr>
              <a:buSzPts val="1400"/>
              <a:buFont typeface="Arial"/>
              <a:buNone/>
              <a:defRPr b="1" i="0" sz="1400" u="none" cap="none" strike="noStrike">
                <a:solidFill>
                  <a:srgbClr val="0C0C0C"/>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 name="Google Shape;91;p14"/>
          <p:cNvSpPr txBox="1"/>
          <p:nvPr>
            <p:ph idx="2" type="body"/>
          </p:nvPr>
        </p:nvSpPr>
        <p:spPr>
          <a:xfrm>
            <a:off x="2644140" y="4175760"/>
            <a:ext cx="1714500" cy="54656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0C0C0C"/>
              </a:buClr>
              <a:buSzPts val="1400"/>
              <a:buFont typeface="Arial"/>
              <a:buNone/>
              <a:defRPr b="1" i="0" sz="1400" u="none" cap="none" strike="noStrike">
                <a:solidFill>
                  <a:srgbClr val="0C0C0C"/>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 name="Google Shape;92;p14"/>
          <p:cNvSpPr txBox="1"/>
          <p:nvPr>
            <p:ph idx="3" type="body"/>
          </p:nvPr>
        </p:nvSpPr>
        <p:spPr>
          <a:xfrm>
            <a:off x="4632960" y="4175760"/>
            <a:ext cx="1714500" cy="54656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0C0C0C"/>
              </a:buClr>
              <a:buSzPts val="1400"/>
              <a:buFont typeface="Arial"/>
              <a:buNone/>
              <a:defRPr b="1" i="0" sz="1400" u="none" cap="none" strike="noStrike">
                <a:solidFill>
                  <a:srgbClr val="0C0C0C"/>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3" name="Google Shape;93;p14"/>
          <p:cNvSpPr txBox="1"/>
          <p:nvPr>
            <p:ph idx="4" type="body"/>
          </p:nvPr>
        </p:nvSpPr>
        <p:spPr>
          <a:xfrm>
            <a:off x="6606540" y="4175760"/>
            <a:ext cx="1714500" cy="54656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0C0C0C"/>
              </a:buClr>
              <a:buSzPts val="1400"/>
              <a:buFont typeface="Arial"/>
              <a:buNone/>
              <a:defRPr b="1" i="0" sz="1400" u="none" cap="none" strike="noStrike">
                <a:solidFill>
                  <a:srgbClr val="0C0C0C"/>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spTree>
      <p:nvGrpSpPr>
        <p:cNvPr id="94" name="Shape 94"/>
        <p:cNvGrpSpPr/>
        <p:nvPr/>
      </p:nvGrpSpPr>
      <p:grpSpPr>
        <a:xfrm>
          <a:off x="0" y="0"/>
          <a:ext cx="0" cy="0"/>
          <a:chOff x="0" y="0"/>
          <a:chExt cx="0" cy="0"/>
        </a:xfrm>
      </p:grpSpPr>
      <p:sp>
        <p:nvSpPr>
          <p:cNvPr id="95" name="Google Shape;95;p15"/>
          <p:cNvSpPr txBox="1"/>
          <p:nvPr>
            <p:ph type="title"/>
          </p:nvPr>
        </p:nvSpPr>
        <p:spPr>
          <a:xfrm>
            <a:off x="1739900" y="1343025"/>
            <a:ext cx="3251200" cy="511679"/>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chemeClr val="accent1"/>
              </a:buClr>
              <a:buSzPts val="3000"/>
              <a:buFont typeface="Poppins"/>
              <a:buNone/>
              <a:defRPr b="1" i="0" sz="3000" u="none" cap="none" strike="noStrik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6" name="Google Shape;96;p15"/>
          <p:cNvSpPr txBox="1"/>
          <p:nvPr>
            <p:ph idx="1" type="body"/>
          </p:nvPr>
        </p:nvSpPr>
        <p:spPr>
          <a:xfrm>
            <a:off x="1939925" y="2343150"/>
            <a:ext cx="1108075" cy="31572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accent1"/>
              </a:buClr>
              <a:buSzPts val="1400"/>
              <a:buFont typeface="Arial"/>
              <a:buNone/>
              <a:defRPr b="1" i="0" sz="1400" u="none" cap="none" strike="noStrike">
                <a:solidFill>
                  <a:schemeClr val="accent1"/>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 name="Google Shape;97;p15"/>
          <p:cNvSpPr txBox="1"/>
          <p:nvPr>
            <p:ph idx="2" type="body"/>
          </p:nvPr>
        </p:nvSpPr>
        <p:spPr>
          <a:xfrm>
            <a:off x="1939925" y="3314700"/>
            <a:ext cx="1831975" cy="31572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accent1"/>
              </a:buClr>
              <a:buSzPts val="1400"/>
              <a:buFont typeface="Arial"/>
              <a:buNone/>
              <a:defRPr b="1" i="0" sz="1400" u="none" cap="none" strike="noStrike">
                <a:solidFill>
                  <a:schemeClr val="accent1"/>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8" name="Google Shape;98;p15"/>
          <p:cNvSpPr txBox="1"/>
          <p:nvPr>
            <p:ph idx="3" type="body"/>
          </p:nvPr>
        </p:nvSpPr>
        <p:spPr>
          <a:xfrm>
            <a:off x="1939925" y="4333875"/>
            <a:ext cx="1831975" cy="315727"/>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accent1"/>
              </a:buClr>
              <a:buSzPts val="1400"/>
              <a:buFont typeface="Arial"/>
              <a:buNone/>
              <a:defRPr b="1" i="0" sz="1400" u="none" cap="none" strike="noStrike">
                <a:solidFill>
                  <a:schemeClr val="accent1"/>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spTree>
      <p:nvGrpSpPr>
        <p:cNvPr id="99" name="Shape 99"/>
        <p:cNvGrpSpPr/>
        <p:nvPr/>
      </p:nvGrpSpPr>
      <p:grpSpPr>
        <a:xfrm>
          <a:off x="0" y="0"/>
          <a:ext cx="0" cy="0"/>
          <a:chOff x="0" y="0"/>
          <a:chExt cx="0" cy="0"/>
        </a:xfrm>
      </p:grpSpPr>
      <p:sp>
        <p:nvSpPr>
          <p:cNvPr id="100" name="Google Shape;100;p16"/>
          <p:cNvSpPr txBox="1"/>
          <p:nvPr>
            <p:ph type="title"/>
          </p:nvPr>
        </p:nvSpPr>
        <p:spPr>
          <a:xfrm>
            <a:off x="722697" y="2933992"/>
            <a:ext cx="4366901" cy="990015"/>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chemeClr val="accent1"/>
              </a:buClr>
              <a:buSzPts val="6000"/>
              <a:buFont typeface="Poppins"/>
              <a:buNone/>
              <a:defRPr b="1" i="0" sz="6000" u="none" cap="none" strike="noStrik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1" name="Google Shape;101;p16"/>
          <p:cNvSpPr txBox="1"/>
          <p:nvPr>
            <p:ph idx="1" type="body"/>
          </p:nvPr>
        </p:nvSpPr>
        <p:spPr>
          <a:xfrm>
            <a:off x="702177" y="3830119"/>
            <a:ext cx="3869824" cy="286232"/>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262626"/>
              </a:buClr>
              <a:buSzPts val="1400"/>
              <a:buFont typeface="Arial"/>
              <a:buNone/>
              <a:defRPr b="0" i="0" sz="1400" u="none" cap="none" strike="noStrike">
                <a:solidFill>
                  <a:srgbClr val="262626"/>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2" name="Shape 102"/>
        <p:cNvGrpSpPr/>
        <p:nvPr/>
      </p:nvGrpSpPr>
      <p:grpSpPr>
        <a:xfrm>
          <a:off x="0" y="0"/>
          <a:ext cx="0" cy="0"/>
          <a:chOff x="0" y="0"/>
          <a:chExt cx="0" cy="0"/>
        </a:xfrm>
      </p:grpSpPr>
      <p:sp>
        <p:nvSpPr>
          <p:cNvPr id="103" name="Google Shape;103;p1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45" name="Shape 45"/>
        <p:cNvGrpSpPr/>
        <p:nvPr/>
      </p:nvGrpSpPr>
      <p:grpSpPr>
        <a:xfrm>
          <a:off x="0" y="0"/>
          <a:ext cx="0" cy="0"/>
          <a:chOff x="0" y="0"/>
          <a:chExt cx="0" cy="0"/>
        </a:xfrm>
      </p:grpSpPr>
      <p:sp>
        <p:nvSpPr>
          <p:cNvPr id="46" name="Google Shape;46;p3"/>
          <p:cNvSpPr txBox="1"/>
          <p:nvPr>
            <p:ph type="title"/>
          </p:nvPr>
        </p:nvSpPr>
        <p:spPr>
          <a:xfrm>
            <a:off x="713072" y="653882"/>
            <a:ext cx="3810802" cy="511679"/>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chemeClr val="accent1"/>
              </a:buClr>
              <a:buSzPts val="3000"/>
              <a:buFont typeface="Poppins"/>
              <a:buNone/>
              <a:defRPr b="1" i="0" sz="3000" u="none" cap="none" strike="noStrik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 name="Google Shape;47;p3"/>
          <p:cNvSpPr txBox="1"/>
          <p:nvPr>
            <p:ph idx="1" type="body"/>
          </p:nvPr>
        </p:nvSpPr>
        <p:spPr>
          <a:xfrm>
            <a:off x="1375977" y="1636046"/>
            <a:ext cx="3330776" cy="28802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0C0C0C"/>
              </a:buClr>
              <a:buSzPts val="1400"/>
              <a:buFont typeface="Arial"/>
              <a:buNone/>
              <a:defRPr b="0" i="0" sz="1400" u="none" cap="none" strike="noStrike">
                <a:solidFill>
                  <a:srgbClr val="0C0C0C"/>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 name="Google Shape;48;p3"/>
          <p:cNvSpPr txBox="1"/>
          <p:nvPr>
            <p:ph idx="2" type="body"/>
          </p:nvPr>
        </p:nvSpPr>
        <p:spPr>
          <a:xfrm>
            <a:off x="1383998" y="2394836"/>
            <a:ext cx="3330776" cy="28802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0C0C0C"/>
              </a:buClr>
              <a:buSzPts val="1400"/>
              <a:buFont typeface="Arial"/>
              <a:buNone/>
              <a:defRPr b="0" i="0" sz="1400" u="none" cap="none" strike="noStrike">
                <a:solidFill>
                  <a:srgbClr val="0C0C0C"/>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3"/>
          <p:cNvSpPr txBox="1"/>
          <p:nvPr>
            <p:ph idx="3" type="body"/>
          </p:nvPr>
        </p:nvSpPr>
        <p:spPr>
          <a:xfrm>
            <a:off x="1382393" y="3150597"/>
            <a:ext cx="4084756" cy="28802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0C0C0C"/>
              </a:buClr>
              <a:buSzPts val="1400"/>
              <a:buFont typeface="Arial"/>
              <a:buNone/>
              <a:defRPr b="0" i="0" sz="1400" u="none" cap="none" strike="noStrike">
                <a:solidFill>
                  <a:srgbClr val="0C0C0C"/>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Google Shape;50;p3"/>
          <p:cNvSpPr txBox="1"/>
          <p:nvPr>
            <p:ph idx="4" type="body"/>
          </p:nvPr>
        </p:nvSpPr>
        <p:spPr>
          <a:xfrm>
            <a:off x="1380788" y="3909389"/>
            <a:ext cx="2392314" cy="28802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0C0C0C"/>
              </a:buClr>
              <a:buSzPts val="1400"/>
              <a:buFont typeface="Arial"/>
              <a:buNone/>
              <a:defRPr b="0" i="0" sz="1400" u="none" cap="none" strike="noStrike">
                <a:solidFill>
                  <a:srgbClr val="0C0C0C"/>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 name="Google Shape;51;p3"/>
          <p:cNvSpPr txBox="1"/>
          <p:nvPr>
            <p:ph idx="5" type="body"/>
          </p:nvPr>
        </p:nvSpPr>
        <p:spPr>
          <a:xfrm>
            <a:off x="1376997" y="4668181"/>
            <a:ext cx="4465538" cy="28802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0C0C0C"/>
              </a:buClr>
              <a:buSzPts val="1400"/>
              <a:buFont typeface="Arial"/>
              <a:buNone/>
              <a:defRPr b="0" i="0" sz="1400" u="none" cap="none" strike="noStrike">
                <a:solidFill>
                  <a:srgbClr val="0C0C0C"/>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 name="Google Shape;52;p3"/>
          <p:cNvSpPr txBox="1"/>
          <p:nvPr>
            <p:ph idx="6" type="body"/>
          </p:nvPr>
        </p:nvSpPr>
        <p:spPr>
          <a:xfrm>
            <a:off x="1385018" y="5417347"/>
            <a:ext cx="3206233" cy="28802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0C0C0C"/>
              </a:buClr>
              <a:buSzPts val="1400"/>
              <a:buFont typeface="Arial"/>
              <a:buNone/>
              <a:defRPr b="0" i="0" sz="1400" u="none" cap="none" strike="noStrike">
                <a:solidFill>
                  <a:srgbClr val="0C0C0C"/>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3" name="Shape 53"/>
        <p:cNvGrpSpPr/>
        <p:nvPr/>
      </p:nvGrpSpPr>
      <p:grpSpPr>
        <a:xfrm>
          <a:off x="0" y="0"/>
          <a:ext cx="0" cy="0"/>
          <a:chOff x="0" y="0"/>
          <a:chExt cx="0" cy="0"/>
        </a:xfrm>
      </p:grpSpPr>
      <p:sp>
        <p:nvSpPr>
          <p:cNvPr id="54" name="Google Shape;54;p4"/>
          <p:cNvSpPr txBox="1"/>
          <p:nvPr>
            <p:ph type="title"/>
          </p:nvPr>
        </p:nvSpPr>
        <p:spPr>
          <a:xfrm>
            <a:off x="711200" y="1825625"/>
            <a:ext cx="2070100" cy="511679"/>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chemeClr val="accent1"/>
              </a:buClr>
              <a:buSzPts val="3000"/>
              <a:buFont typeface="Poppins"/>
              <a:buNone/>
              <a:defRPr b="1" i="0" sz="3000" u="none" cap="none" strike="noStrik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55" name="Shape 55"/>
        <p:cNvGrpSpPr/>
        <p:nvPr/>
      </p:nvGrpSpPr>
      <p:grpSpPr>
        <a:xfrm>
          <a:off x="0" y="0"/>
          <a:ext cx="0" cy="0"/>
          <a:chOff x="0" y="0"/>
          <a:chExt cx="0" cy="0"/>
        </a:xfrm>
      </p:grpSpPr>
      <p:sp>
        <p:nvSpPr>
          <p:cNvPr id="56" name="Google Shape;56;p5"/>
          <p:cNvSpPr txBox="1"/>
          <p:nvPr>
            <p:ph type="title"/>
          </p:nvPr>
        </p:nvSpPr>
        <p:spPr>
          <a:xfrm>
            <a:off x="698500" y="593725"/>
            <a:ext cx="6159500" cy="927177"/>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chemeClr val="accent1"/>
              </a:buClr>
              <a:buSzPts val="3000"/>
              <a:buFont typeface="Poppins"/>
              <a:buNone/>
              <a:defRPr b="1" i="0" sz="3000" u="none" cap="none" strike="noStrik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57" name="Shape 57"/>
        <p:cNvGrpSpPr/>
        <p:nvPr/>
      </p:nvGrpSpPr>
      <p:grpSpPr>
        <a:xfrm>
          <a:off x="0" y="0"/>
          <a:ext cx="0" cy="0"/>
          <a:chOff x="0" y="0"/>
          <a:chExt cx="0" cy="0"/>
        </a:xfrm>
      </p:grpSpPr>
      <p:sp>
        <p:nvSpPr>
          <p:cNvPr id="58" name="Google Shape;58;p6"/>
          <p:cNvSpPr txBox="1"/>
          <p:nvPr>
            <p:ph type="title"/>
          </p:nvPr>
        </p:nvSpPr>
        <p:spPr>
          <a:xfrm>
            <a:off x="698500" y="592137"/>
            <a:ext cx="6223000" cy="511679"/>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chemeClr val="accent1"/>
              </a:buClr>
              <a:buSzPts val="3000"/>
              <a:buFont typeface="Poppins"/>
              <a:buNone/>
              <a:defRPr b="1" i="0" sz="3000" u="none" cap="none" strike="noStrik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59" name="Shape 59"/>
        <p:cNvGrpSpPr/>
        <p:nvPr/>
      </p:nvGrpSpPr>
      <p:grpSpPr>
        <a:xfrm>
          <a:off x="0" y="0"/>
          <a:ext cx="0" cy="0"/>
          <a:chOff x="0" y="0"/>
          <a:chExt cx="0" cy="0"/>
        </a:xfrm>
      </p:grpSpPr>
      <p:sp>
        <p:nvSpPr>
          <p:cNvPr id="60" name="Google Shape;60;p7"/>
          <p:cNvSpPr txBox="1"/>
          <p:nvPr>
            <p:ph type="title"/>
          </p:nvPr>
        </p:nvSpPr>
        <p:spPr>
          <a:xfrm>
            <a:off x="714375" y="501650"/>
            <a:ext cx="5305425" cy="511679"/>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chemeClr val="accent1"/>
              </a:buClr>
              <a:buSzPts val="3000"/>
              <a:buFont typeface="Poppins"/>
              <a:buNone/>
              <a:defRPr b="1" i="0" sz="3000" u="none" cap="none" strike="noStrik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1" name="Google Shape;61;p7"/>
          <p:cNvSpPr txBox="1"/>
          <p:nvPr>
            <p:ph idx="1" type="body"/>
          </p:nvPr>
        </p:nvSpPr>
        <p:spPr>
          <a:xfrm>
            <a:off x="1296889" y="2499861"/>
            <a:ext cx="2270910" cy="32316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lt1"/>
              </a:buClr>
              <a:buSzPts val="1600"/>
              <a:buFont typeface="Arial"/>
              <a:buNone/>
              <a:defRPr b="1" i="0" sz="1600" u="none" cap="none" strike="noStrike">
                <a:solidFill>
                  <a:schemeClr val="lt1"/>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2" name="Google Shape;62;p7"/>
          <p:cNvSpPr txBox="1"/>
          <p:nvPr>
            <p:ph idx="2" type="body"/>
          </p:nvPr>
        </p:nvSpPr>
        <p:spPr>
          <a:xfrm>
            <a:off x="4784294" y="2493493"/>
            <a:ext cx="2270910" cy="32316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lt1"/>
              </a:buClr>
              <a:buSzPts val="1600"/>
              <a:buFont typeface="Arial"/>
              <a:buNone/>
              <a:defRPr b="1" i="0" sz="1600" u="none" cap="none" strike="noStrike">
                <a:solidFill>
                  <a:schemeClr val="lt1"/>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 name="Google Shape;63;p7"/>
          <p:cNvSpPr txBox="1"/>
          <p:nvPr>
            <p:ph idx="3" type="body"/>
          </p:nvPr>
        </p:nvSpPr>
        <p:spPr>
          <a:xfrm>
            <a:off x="4785549" y="4722166"/>
            <a:ext cx="2270910" cy="32316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lt1"/>
              </a:buClr>
              <a:buSzPts val="1600"/>
              <a:buFont typeface="Arial"/>
              <a:buNone/>
              <a:defRPr b="1" i="0" sz="1600" u="none" cap="none" strike="noStrike">
                <a:solidFill>
                  <a:schemeClr val="lt1"/>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 name="Google Shape;64;p7"/>
          <p:cNvSpPr txBox="1"/>
          <p:nvPr>
            <p:ph idx="4" type="body"/>
          </p:nvPr>
        </p:nvSpPr>
        <p:spPr>
          <a:xfrm>
            <a:off x="1289080" y="4729310"/>
            <a:ext cx="2270910" cy="323165"/>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lt1"/>
              </a:buClr>
              <a:buSzPts val="1600"/>
              <a:buFont typeface="Arial"/>
              <a:buNone/>
              <a:defRPr b="1" i="0" sz="1600" u="none" cap="none" strike="noStrike">
                <a:solidFill>
                  <a:schemeClr val="lt1"/>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spTree>
      <p:nvGrpSpPr>
        <p:cNvPr id="65" name="Shape 65"/>
        <p:cNvGrpSpPr/>
        <p:nvPr/>
      </p:nvGrpSpPr>
      <p:grpSpPr>
        <a:xfrm>
          <a:off x="0" y="0"/>
          <a:ext cx="0" cy="0"/>
          <a:chOff x="0" y="0"/>
          <a:chExt cx="0" cy="0"/>
        </a:xfrm>
      </p:grpSpPr>
      <p:sp>
        <p:nvSpPr>
          <p:cNvPr id="66" name="Google Shape;66;p8"/>
          <p:cNvSpPr txBox="1"/>
          <p:nvPr>
            <p:ph type="title"/>
          </p:nvPr>
        </p:nvSpPr>
        <p:spPr>
          <a:xfrm>
            <a:off x="693823" y="721260"/>
            <a:ext cx="7612781" cy="511679"/>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chemeClr val="accent1"/>
              </a:buClr>
              <a:buSzPts val="3000"/>
              <a:buFont typeface="Poppins"/>
              <a:buNone/>
              <a:defRPr b="1" i="0" sz="3000" u="none" cap="none" strike="noStrik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 name="Google Shape;67;p8"/>
          <p:cNvSpPr txBox="1"/>
          <p:nvPr>
            <p:ph idx="1" type="body"/>
          </p:nvPr>
        </p:nvSpPr>
        <p:spPr>
          <a:xfrm>
            <a:off x="972921" y="3715585"/>
            <a:ext cx="1548898" cy="308546"/>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0C0C0C"/>
              </a:buClr>
              <a:buSzPts val="1200"/>
              <a:buFont typeface="Arial"/>
              <a:buNone/>
              <a:defRPr b="1" i="0" sz="1200" u="none" cap="none" strike="noStrike">
                <a:solidFill>
                  <a:srgbClr val="0C0C0C"/>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 name="Google Shape;68;p8"/>
          <p:cNvSpPr txBox="1"/>
          <p:nvPr>
            <p:ph idx="2" type="body"/>
          </p:nvPr>
        </p:nvSpPr>
        <p:spPr>
          <a:xfrm>
            <a:off x="3213201" y="3723205"/>
            <a:ext cx="1548898" cy="308546"/>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0C0C0C"/>
              </a:buClr>
              <a:buSzPts val="1200"/>
              <a:buFont typeface="Arial"/>
              <a:buNone/>
              <a:defRPr b="1" i="0" sz="1200" u="none" cap="none" strike="noStrike">
                <a:solidFill>
                  <a:srgbClr val="0C0C0C"/>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 name="Google Shape;69;p8"/>
          <p:cNvSpPr txBox="1"/>
          <p:nvPr>
            <p:ph idx="3" type="body"/>
          </p:nvPr>
        </p:nvSpPr>
        <p:spPr>
          <a:xfrm>
            <a:off x="759560" y="5536765"/>
            <a:ext cx="1976019" cy="308546"/>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0C0C0C"/>
              </a:buClr>
              <a:buSzPts val="1200"/>
              <a:buFont typeface="Arial"/>
              <a:buNone/>
              <a:defRPr b="1" i="0" sz="1200" u="none" cap="none" strike="noStrike">
                <a:solidFill>
                  <a:srgbClr val="0C0C0C"/>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8"/>
          <p:cNvSpPr txBox="1"/>
          <p:nvPr>
            <p:ph idx="4" type="body"/>
          </p:nvPr>
        </p:nvSpPr>
        <p:spPr>
          <a:xfrm>
            <a:off x="2999840" y="5536765"/>
            <a:ext cx="1976019" cy="308546"/>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0C0C0C"/>
              </a:buClr>
              <a:buSzPts val="1200"/>
              <a:buFont typeface="Arial"/>
              <a:buNone/>
              <a:defRPr b="1" i="0" sz="1200" u="none" cap="none" strike="noStrike">
                <a:solidFill>
                  <a:srgbClr val="0C0C0C"/>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wo Content">
  <p:cSld name="3_Two Content">
    <p:spTree>
      <p:nvGrpSpPr>
        <p:cNvPr id="71" name="Shape 71"/>
        <p:cNvGrpSpPr/>
        <p:nvPr/>
      </p:nvGrpSpPr>
      <p:grpSpPr>
        <a:xfrm>
          <a:off x="0" y="0"/>
          <a:ext cx="0" cy="0"/>
          <a:chOff x="0" y="0"/>
          <a:chExt cx="0" cy="0"/>
        </a:xfrm>
      </p:grpSpPr>
      <p:sp>
        <p:nvSpPr>
          <p:cNvPr id="72" name="Google Shape;72;p9"/>
          <p:cNvSpPr txBox="1"/>
          <p:nvPr>
            <p:ph type="title"/>
          </p:nvPr>
        </p:nvSpPr>
        <p:spPr>
          <a:xfrm>
            <a:off x="695326" y="755650"/>
            <a:ext cx="6115050" cy="511679"/>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chemeClr val="accent1"/>
              </a:buClr>
              <a:buSzPts val="3000"/>
              <a:buFont typeface="Poppins"/>
              <a:buNone/>
              <a:defRPr b="1" i="0" sz="3000" u="none" cap="none" strike="noStrik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3" name="Google Shape;73;p9"/>
          <p:cNvSpPr txBox="1"/>
          <p:nvPr>
            <p:ph idx="1" type="body"/>
          </p:nvPr>
        </p:nvSpPr>
        <p:spPr>
          <a:xfrm>
            <a:off x="1057275" y="3076575"/>
            <a:ext cx="2114550" cy="28802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C00000"/>
              </a:buClr>
              <a:buSzPts val="1400"/>
              <a:buFont typeface="Arial"/>
              <a:buNone/>
              <a:defRPr b="1" i="0" sz="1400" u="none" cap="none" strike="noStrike">
                <a:solidFill>
                  <a:srgbClr val="C00000"/>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 name="Google Shape;74;p9"/>
          <p:cNvSpPr txBox="1"/>
          <p:nvPr>
            <p:ph idx="2" type="body"/>
          </p:nvPr>
        </p:nvSpPr>
        <p:spPr>
          <a:xfrm>
            <a:off x="4149725" y="3076575"/>
            <a:ext cx="2114550" cy="288028"/>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C00000"/>
              </a:buClr>
              <a:buSzPts val="1400"/>
              <a:buFont typeface="Arial"/>
              <a:buNone/>
              <a:defRPr b="1" i="0" sz="1400" u="none" cap="none" strike="noStrike">
                <a:solidFill>
                  <a:srgbClr val="C00000"/>
                </a:solidFill>
                <a:latin typeface="Poppins"/>
                <a:ea typeface="Poppins"/>
                <a:cs typeface="Poppins"/>
                <a:sym typeface="Poppi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wo Content">
  <p:cSld name="4_Two Content">
    <p:spTree>
      <p:nvGrpSpPr>
        <p:cNvPr id="75" name="Shape 75"/>
        <p:cNvGrpSpPr/>
        <p:nvPr/>
      </p:nvGrpSpPr>
      <p:grpSpPr>
        <a:xfrm>
          <a:off x="0" y="0"/>
          <a:ext cx="0" cy="0"/>
          <a:chOff x="0" y="0"/>
          <a:chExt cx="0" cy="0"/>
        </a:xfrm>
      </p:grpSpPr>
      <p:sp>
        <p:nvSpPr>
          <p:cNvPr id="76" name="Google Shape;76;p10"/>
          <p:cNvSpPr txBox="1"/>
          <p:nvPr>
            <p:ph type="title"/>
          </p:nvPr>
        </p:nvSpPr>
        <p:spPr>
          <a:xfrm>
            <a:off x="698500" y="555625"/>
            <a:ext cx="6032500" cy="511679"/>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chemeClr val="accent1"/>
              </a:buClr>
              <a:buSzPts val="3000"/>
              <a:buFont typeface="Poppins"/>
              <a:buNone/>
              <a:defRPr b="1" i="0" sz="3000" u="none" cap="none" strike="noStrik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9" name="Shape 9"/>
        <p:cNvGrpSpPr/>
        <p:nvPr/>
      </p:nvGrpSpPr>
      <p:grpSpPr>
        <a:xfrm>
          <a:off x="0" y="0"/>
          <a:ext cx="0" cy="0"/>
          <a:chOff x="0" y="0"/>
          <a:chExt cx="0" cy="0"/>
        </a:xfrm>
      </p:grpSpPr>
      <p:sp>
        <p:nvSpPr>
          <p:cNvPr id="10" name="Google Shape;10;p1"/>
          <p:cNvSpPr/>
          <p:nvPr/>
        </p:nvSpPr>
        <p:spPr>
          <a:xfrm flipH="1" rot="10800000">
            <a:off x="-4763" y="6308632"/>
            <a:ext cx="24521" cy="277906"/>
          </a:xfrm>
          <a:custGeom>
            <a:rect b="b" l="l" r="r" t="t"/>
            <a:pathLst>
              <a:path extrusionOk="0" h="277906" w="24521">
                <a:moveTo>
                  <a:pt x="24522" y="0"/>
                </a:moveTo>
                <a:cubicBezTo>
                  <a:pt x="24069" y="5605"/>
                  <a:pt x="23263" y="11249"/>
                  <a:pt x="23263" y="16854"/>
                </a:cubicBezTo>
                <a:cubicBezTo>
                  <a:pt x="23213" y="285793"/>
                  <a:pt x="23213" y="-9087"/>
                  <a:pt x="23213" y="259852"/>
                </a:cubicBezTo>
                <a:lnTo>
                  <a:pt x="23213" y="276826"/>
                </a:lnTo>
                <a:cubicBezTo>
                  <a:pt x="14149" y="277266"/>
                  <a:pt x="7100" y="277586"/>
                  <a:pt x="0" y="277906"/>
                </a:cubicBezTo>
                <a:cubicBezTo>
                  <a:pt x="0" y="-2682"/>
                  <a:pt x="0" y="280589"/>
                  <a:pt x="0" y="0"/>
                </a:cubicBezTo>
                <a:cubicBezTo>
                  <a:pt x="8157" y="0"/>
                  <a:pt x="16314" y="0"/>
                  <a:pt x="2447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 name="Google Shape;11;p1"/>
          <p:cNvSpPr/>
          <p:nvPr/>
        </p:nvSpPr>
        <p:spPr>
          <a:xfrm flipH="1" rot="10800000">
            <a:off x="151482" y="6309834"/>
            <a:ext cx="24521" cy="276745"/>
          </a:xfrm>
          <a:custGeom>
            <a:rect b="b" l="l" r="r" t="t"/>
            <a:pathLst>
              <a:path extrusionOk="0" h="276745" w="24521">
                <a:moveTo>
                  <a:pt x="24472" y="40"/>
                </a:moveTo>
                <a:cubicBezTo>
                  <a:pt x="24270" y="5284"/>
                  <a:pt x="23867" y="10569"/>
                  <a:pt x="23867" y="15813"/>
                </a:cubicBezTo>
                <a:cubicBezTo>
                  <a:pt x="23867" y="285312"/>
                  <a:pt x="23867" y="-9047"/>
                  <a:pt x="23867" y="260452"/>
                </a:cubicBezTo>
                <a:cubicBezTo>
                  <a:pt x="23867" y="265656"/>
                  <a:pt x="23867" y="270861"/>
                  <a:pt x="23867" y="276745"/>
                </a:cubicBezTo>
                <a:lnTo>
                  <a:pt x="1057" y="276745"/>
                </a:lnTo>
                <a:cubicBezTo>
                  <a:pt x="1057" y="271741"/>
                  <a:pt x="1057" y="266657"/>
                  <a:pt x="1057" y="261573"/>
                </a:cubicBezTo>
                <a:cubicBezTo>
                  <a:pt x="1057" y="-7926"/>
                  <a:pt x="1057" y="286433"/>
                  <a:pt x="1057" y="16934"/>
                </a:cubicBezTo>
                <a:cubicBezTo>
                  <a:pt x="1057" y="11289"/>
                  <a:pt x="352" y="5645"/>
                  <a:pt x="0" y="0"/>
                </a:cubicBezTo>
                <a:lnTo>
                  <a:pt x="2452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 name="Google Shape;12;p1"/>
          <p:cNvSpPr/>
          <p:nvPr/>
        </p:nvSpPr>
        <p:spPr>
          <a:xfrm flipH="1" rot="10800000">
            <a:off x="387437" y="6309873"/>
            <a:ext cx="24521" cy="276665"/>
          </a:xfrm>
          <a:custGeom>
            <a:rect b="b" l="l" r="r" t="t"/>
            <a:pathLst>
              <a:path extrusionOk="0" h="276665" w="24521">
                <a:moveTo>
                  <a:pt x="24421" y="0"/>
                </a:moveTo>
                <a:cubicBezTo>
                  <a:pt x="24119" y="5244"/>
                  <a:pt x="23565" y="10489"/>
                  <a:pt x="23565" y="15733"/>
                </a:cubicBezTo>
                <a:cubicBezTo>
                  <a:pt x="23565" y="285232"/>
                  <a:pt x="23565" y="-9127"/>
                  <a:pt x="23565" y="260372"/>
                </a:cubicBezTo>
                <a:lnTo>
                  <a:pt x="23565" y="276665"/>
                </a:lnTo>
                <a:lnTo>
                  <a:pt x="705" y="276665"/>
                </a:lnTo>
                <a:lnTo>
                  <a:pt x="705" y="261613"/>
                </a:lnTo>
                <a:cubicBezTo>
                  <a:pt x="705" y="-8287"/>
                  <a:pt x="705" y="285673"/>
                  <a:pt x="705" y="15773"/>
                </a:cubicBezTo>
                <a:cubicBezTo>
                  <a:pt x="705" y="10529"/>
                  <a:pt x="252" y="5284"/>
                  <a:pt x="0" y="0"/>
                </a:cubicBezTo>
                <a:cubicBezTo>
                  <a:pt x="8157" y="0"/>
                  <a:pt x="16314" y="0"/>
                  <a:pt x="24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 name="Google Shape;13;p1"/>
          <p:cNvSpPr/>
          <p:nvPr/>
        </p:nvSpPr>
        <p:spPr>
          <a:xfrm flipH="1" rot="10800000">
            <a:off x="623240" y="6309913"/>
            <a:ext cx="24521" cy="276625"/>
          </a:xfrm>
          <a:custGeom>
            <a:rect b="b" l="l" r="r" t="t"/>
            <a:pathLst>
              <a:path extrusionOk="0" h="276625" w="24521">
                <a:moveTo>
                  <a:pt x="24472" y="0"/>
                </a:moveTo>
                <a:cubicBezTo>
                  <a:pt x="24018" y="5645"/>
                  <a:pt x="23213" y="11249"/>
                  <a:pt x="23213" y="16894"/>
                </a:cubicBezTo>
                <a:cubicBezTo>
                  <a:pt x="23162" y="285953"/>
                  <a:pt x="23162" y="-8847"/>
                  <a:pt x="23162" y="260212"/>
                </a:cubicBezTo>
                <a:lnTo>
                  <a:pt x="23162" y="276625"/>
                </a:lnTo>
                <a:lnTo>
                  <a:pt x="504" y="276625"/>
                </a:lnTo>
                <a:cubicBezTo>
                  <a:pt x="504" y="271781"/>
                  <a:pt x="504" y="266657"/>
                  <a:pt x="504" y="261533"/>
                </a:cubicBezTo>
                <a:cubicBezTo>
                  <a:pt x="504" y="-8327"/>
                  <a:pt x="504" y="285633"/>
                  <a:pt x="504" y="15773"/>
                </a:cubicBezTo>
                <a:cubicBezTo>
                  <a:pt x="504" y="10529"/>
                  <a:pt x="151" y="5244"/>
                  <a:pt x="0" y="0"/>
                </a:cubicBezTo>
                <a:cubicBezTo>
                  <a:pt x="8157" y="0"/>
                  <a:pt x="16314" y="0"/>
                  <a:pt x="24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 name="Google Shape;14;p1"/>
          <p:cNvSpPr/>
          <p:nvPr/>
        </p:nvSpPr>
        <p:spPr>
          <a:xfrm flipH="1" rot="10800000">
            <a:off x="779435" y="6309834"/>
            <a:ext cx="24521" cy="276745"/>
          </a:xfrm>
          <a:custGeom>
            <a:rect b="b" l="l" r="r" t="t"/>
            <a:pathLst>
              <a:path extrusionOk="0" h="276745" w="24521">
                <a:moveTo>
                  <a:pt x="24472" y="40"/>
                </a:moveTo>
                <a:cubicBezTo>
                  <a:pt x="24270" y="5284"/>
                  <a:pt x="23867" y="10569"/>
                  <a:pt x="23867" y="15813"/>
                </a:cubicBezTo>
                <a:cubicBezTo>
                  <a:pt x="23867" y="285312"/>
                  <a:pt x="23867" y="-9047"/>
                  <a:pt x="23867" y="260452"/>
                </a:cubicBezTo>
                <a:cubicBezTo>
                  <a:pt x="23867" y="265656"/>
                  <a:pt x="23867" y="270861"/>
                  <a:pt x="23867" y="276745"/>
                </a:cubicBezTo>
                <a:lnTo>
                  <a:pt x="1057" y="276745"/>
                </a:lnTo>
                <a:lnTo>
                  <a:pt x="1057" y="261573"/>
                </a:lnTo>
                <a:cubicBezTo>
                  <a:pt x="1057" y="-7926"/>
                  <a:pt x="1057" y="286433"/>
                  <a:pt x="1057" y="16934"/>
                </a:cubicBezTo>
                <a:cubicBezTo>
                  <a:pt x="1057" y="11289"/>
                  <a:pt x="352" y="5645"/>
                  <a:pt x="0" y="0"/>
                </a:cubicBezTo>
                <a:cubicBezTo>
                  <a:pt x="8157" y="0"/>
                  <a:pt x="16314" y="0"/>
                  <a:pt x="24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 name="Google Shape;15;p1"/>
          <p:cNvSpPr/>
          <p:nvPr/>
        </p:nvSpPr>
        <p:spPr>
          <a:xfrm flipH="1" rot="10800000">
            <a:off x="1015390" y="6309873"/>
            <a:ext cx="24521" cy="276665"/>
          </a:xfrm>
          <a:custGeom>
            <a:rect b="b" l="l" r="r" t="t"/>
            <a:pathLst>
              <a:path extrusionOk="0" h="276665" w="24521">
                <a:moveTo>
                  <a:pt x="24421" y="0"/>
                </a:moveTo>
                <a:cubicBezTo>
                  <a:pt x="24069" y="5645"/>
                  <a:pt x="23364" y="11289"/>
                  <a:pt x="23364" y="16934"/>
                </a:cubicBezTo>
                <a:cubicBezTo>
                  <a:pt x="23313" y="285993"/>
                  <a:pt x="23364" y="-8767"/>
                  <a:pt x="23364" y="260292"/>
                </a:cubicBezTo>
                <a:lnTo>
                  <a:pt x="23364" y="276665"/>
                </a:lnTo>
                <a:lnTo>
                  <a:pt x="705" y="276665"/>
                </a:lnTo>
                <a:lnTo>
                  <a:pt x="705" y="261573"/>
                </a:lnTo>
                <a:cubicBezTo>
                  <a:pt x="705" y="-8287"/>
                  <a:pt x="705" y="285673"/>
                  <a:pt x="705" y="15813"/>
                </a:cubicBezTo>
                <a:cubicBezTo>
                  <a:pt x="705" y="10569"/>
                  <a:pt x="252" y="5324"/>
                  <a:pt x="0" y="40"/>
                </a:cubicBezTo>
                <a:cubicBezTo>
                  <a:pt x="8157" y="40"/>
                  <a:pt x="16314" y="40"/>
                  <a:pt x="24522" y="4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 name="Google Shape;16;p1"/>
          <p:cNvSpPr/>
          <p:nvPr/>
        </p:nvSpPr>
        <p:spPr>
          <a:xfrm flipH="1" rot="10800000">
            <a:off x="1407439" y="6309873"/>
            <a:ext cx="24521" cy="276665"/>
          </a:xfrm>
          <a:custGeom>
            <a:rect b="b" l="l" r="r" t="t"/>
            <a:pathLst>
              <a:path extrusionOk="0" h="276665" w="24521">
                <a:moveTo>
                  <a:pt x="24421" y="0"/>
                </a:moveTo>
                <a:cubicBezTo>
                  <a:pt x="24170" y="5244"/>
                  <a:pt x="23716" y="10489"/>
                  <a:pt x="23716" y="15773"/>
                </a:cubicBezTo>
                <a:cubicBezTo>
                  <a:pt x="23716" y="285232"/>
                  <a:pt x="23716" y="-9127"/>
                  <a:pt x="23716" y="260332"/>
                </a:cubicBezTo>
                <a:cubicBezTo>
                  <a:pt x="23716" y="265536"/>
                  <a:pt x="23716" y="270741"/>
                  <a:pt x="23716" y="276665"/>
                </a:cubicBezTo>
                <a:lnTo>
                  <a:pt x="1058" y="276665"/>
                </a:lnTo>
                <a:lnTo>
                  <a:pt x="1058" y="261493"/>
                </a:lnTo>
                <a:cubicBezTo>
                  <a:pt x="1058" y="-7966"/>
                  <a:pt x="1058" y="286393"/>
                  <a:pt x="1058" y="16934"/>
                </a:cubicBezTo>
                <a:cubicBezTo>
                  <a:pt x="1058" y="11289"/>
                  <a:pt x="353" y="5645"/>
                  <a:pt x="0" y="0"/>
                </a:cubicBezTo>
                <a:cubicBezTo>
                  <a:pt x="8157" y="0"/>
                  <a:pt x="16315" y="0"/>
                  <a:pt x="24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 name="Google Shape;17;p1"/>
          <p:cNvSpPr/>
          <p:nvPr/>
        </p:nvSpPr>
        <p:spPr>
          <a:xfrm flipH="1" rot="10800000">
            <a:off x="1643293" y="6309873"/>
            <a:ext cx="24522" cy="276665"/>
          </a:xfrm>
          <a:custGeom>
            <a:rect b="b" l="l" r="r" t="t"/>
            <a:pathLst>
              <a:path extrusionOk="0" h="276665" w="24522">
                <a:moveTo>
                  <a:pt x="24472" y="0"/>
                </a:moveTo>
                <a:cubicBezTo>
                  <a:pt x="24119" y="5645"/>
                  <a:pt x="23414" y="11289"/>
                  <a:pt x="23414" y="16934"/>
                </a:cubicBezTo>
                <a:cubicBezTo>
                  <a:pt x="23364" y="286033"/>
                  <a:pt x="23414" y="-8727"/>
                  <a:pt x="23414" y="260332"/>
                </a:cubicBezTo>
                <a:lnTo>
                  <a:pt x="23414" y="276665"/>
                </a:lnTo>
                <a:lnTo>
                  <a:pt x="604" y="276665"/>
                </a:lnTo>
                <a:lnTo>
                  <a:pt x="604" y="261613"/>
                </a:lnTo>
                <a:cubicBezTo>
                  <a:pt x="604" y="-8287"/>
                  <a:pt x="604" y="285673"/>
                  <a:pt x="604" y="15773"/>
                </a:cubicBezTo>
                <a:cubicBezTo>
                  <a:pt x="604" y="10529"/>
                  <a:pt x="201" y="5244"/>
                  <a:pt x="0" y="0"/>
                </a:cubicBezTo>
                <a:cubicBezTo>
                  <a:pt x="8157" y="0"/>
                  <a:pt x="16315" y="0"/>
                  <a:pt x="24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 name="Google Shape;18;p1"/>
          <p:cNvSpPr/>
          <p:nvPr/>
        </p:nvSpPr>
        <p:spPr>
          <a:xfrm flipH="1" rot="10800000">
            <a:off x="1799488" y="6309874"/>
            <a:ext cx="24521" cy="276705"/>
          </a:xfrm>
          <a:custGeom>
            <a:rect b="b" l="l" r="r" t="t"/>
            <a:pathLst>
              <a:path extrusionOk="0" h="276705" w="24521">
                <a:moveTo>
                  <a:pt x="24472" y="40"/>
                </a:moveTo>
                <a:cubicBezTo>
                  <a:pt x="24270" y="5284"/>
                  <a:pt x="23968" y="10569"/>
                  <a:pt x="23968" y="15813"/>
                </a:cubicBezTo>
                <a:cubicBezTo>
                  <a:pt x="23968" y="285272"/>
                  <a:pt x="23968" y="-9127"/>
                  <a:pt x="23968" y="260332"/>
                </a:cubicBezTo>
                <a:lnTo>
                  <a:pt x="23968" y="276705"/>
                </a:lnTo>
                <a:lnTo>
                  <a:pt x="1309" y="276705"/>
                </a:lnTo>
                <a:cubicBezTo>
                  <a:pt x="1309" y="271261"/>
                  <a:pt x="1309" y="265736"/>
                  <a:pt x="1309" y="260212"/>
                </a:cubicBezTo>
                <a:cubicBezTo>
                  <a:pt x="1309" y="-8847"/>
                  <a:pt x="1309" y="285953"/>
                  <a:pt x="1259" y="16894"/>
                </a:cubicBezTo>
                <a:cubicBezTo>
                  <a:pt x="1259" y="11249"/>
                  <a:pt x="453" y="5645"/>
                  <a:pt x="0" y="0"/>
                </a:cubicBezTo>
                <a:cubicBezTo>
                  <a:pt x="8157" y="0"/>
                  <a:pt x="16314" y="0"/>
                  <a:pt x="24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 name="Google Shape;19;p1"/>
          <p:cNvSpPr/>
          <p:nvPr/>
        </p:nvSpPr>
        <p:spPr>
          <a:xfrm flipH="1" rot="10800000">
            <a:off x="2035442" y="6309833"/>
            <a:ext cx="24521" cy="276705"/>
          </a:xfrm>
          <a:custGeom>
            <a:rect b="b" l="l" r="r" t="t"/>
            <a:pathLst>
              <a:path extrusionOk="0" h="276705" w="24521">
                <a:moveTo>
                  <a:pt x="24421" y="0"/>
                </a:moveTo>
                <a:cubicBezTo>
                  <a:pt x="24170" y="5244"/>
                  <a:pt x="23716" y="10489"/>
                  <a:pt x="23716" y="15773"/>
                </a:cubicBezTo>
                <a:cubicBezTo>
                  <a:pt x="23716" y="285272"/>
                  <a:pt x="23716" y="-9087"/>
                  <a:pt x="23716" y="260412"/>
                </a:cubicBezTo>
                <a:cubicBezTo>
                  <a:pt x="23716" y="265616"/>
                  <a:pt x="23716" y="270781"/>
                  <a:pt x="23716" y="276705"/>
                </a:cubicBezTo>
                <a:lnTo>
                  <a:pt x="856" y="276705"/>
                </a:lnTo>
                <a:lnTo>
                  <a:pt x="856" y="261613"/>
                </a:lnTo>
                <a:cubicBezTo>
                  <a:pt x="856" y="-8287"/>
                  <a:pt x="856" y="285673"/>
                  <a:pt x="856" y="15773"/>
                </a:cubicBezTo>
                <a:cubicBezTo>
                  <a:pt x="856" y="10529"/>
                  <a:pt x="302" y="5284"/>
                  <a:pt x="0" y="40"/>
                </a:cubicBezTo>
                <a:cubicBezTo>
                  <a:pt x="8157" y="40"/>
                  <a:pt x="16315" y="40"/>
                  <a:pt x="24522" y="4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 name="Google Shape;20;p1"/>
          <p:cNvSpPr/>
          <p:nvPr/>
        </p:nvSpPr>
        <p:spPr>
          <a:xfrm flipH="1" rot="10800000">
            <a:off x="2271246" y="6309873"/>
            <a:ext cx="24521" cy="276665"/>
          </a:xfrm>
          <a:custGeom>
            <a:rect b="b" l="l" r="r" t="t"/>
            <a:pathLst>
              <a:path extrusionOk="0" h="276665" w="24521">
                <a:moveTo>
                  <a:pt x="24472" y="0"/>
                </a:moveTo>
                <a:cubicBezTo>
                  <a:pt x="24119" y="5645"/>
                  <a:pt x="23414" y="11289"/>
                  <a:pt x="23414" y="16934"/>
                </a:cubicBezTo>
                <a:cubicBezTo>
                  <a:pt x="23364" y="286033"/>
                  <a:pt x="23414" y="-8727"/>
                  <a:pt x="23414" y="260332"/>
                </a:cubicBezTo>
                <a:lnTo>
                  <a:pt x="23414" y="276665"/>
                </a:lnTo>
                <a:lnTo>
                  <a:pt x="604" y="276665"/>
                </a:lnTo>
                <a:lnTo>
                  <a:pt x="604" y="261613"/>
                </a:lnTo>
                <a:cubicBezTo>
                  <a:pt x="604" y="-8287"/>
                  <a:pt x="604" y="285673"/>
                  <a:pt x="604" y="15773"/>
                </a:cubicBezTo>
                <a:cubicBezTo>
                  <a:pt x="604" y="10529"/>
                  <a:pt x="201" y="5244"/>
                  <a:pt x="0" y="0"/>
                </a:cubicBezTo>
                <a:cubicBezTo>
                  <a:pt x="8157" y="0"/>
                  <a:pt x="16314" y="0"/>
                  <a:pt x="24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 name="Google Shape;21;p1"/>
          <p:cNvSpPr/>
          <p:nvPr/>
        </p:nvSpPr>
        <p:spPr>
          <a:xfrm flipH="1" rot="10800000">
            <a:off x="2427391" y="6309874"/>
            <a:ext cx="24522" cy="276705"/>
          </a:xfrm>
          <a:custGeom>
            <a:rect b="b" l="l" r="r" t="t"/>
            <a:pathLst>
              <a:path extrusionOk="0" h="276705" w="24522">
                <a:moveTo>
                  <a:pt x="24522" y="40"/>
                </a:moveTo>
                <a:cubicBezTo>
                  <a:pt x="24321" y="5284"/>
                  <a:pt x="23918" y="10569"/>
                  <a:pt x="23918" y="15813"/>
                </a:cubicBezTo>
                <a:cubicBezTo>
                  <a:pt x="23918" y="285272"/>
                  <a:pt x="23918" y="-9127"/>
                  <a:pt x="23918" y="260332"/>
                </a:cubicBezTo>
                <a:cubicBezTo>
                  <a:pt x="23918" y="265536"/>
                  <a:pt x="23918" y="270741"/>
                  <a:pt x="23918" y="276705"/>
                </a:cubicBezTo>
                <a:lnTo>
                  <a:pt x="1309" y="276705"/>
                </a:lnTo>
                <a:cubicBezTo>
                  <a:pt x="1309" y="271261"/>
                  <a:pt x="1309" y="265736"/>
                  <a:pt x="1309" y="260212"/>
                </a:cubicBezTo>
                <a:cubicBezTo>
                  <a:pt x="1309" y="-8847"/>
                  <a:pt x="1309" y="285953"/>
                  <a:pt x="1259" y="16894"/>
                </a:cubicBezTo>
                <a:cubicBezTo>
                  <a:pt x="1259" y="11249"/>
                  <a:pt x="453" y="5645"/>
                  <a:pt x="0" y="0"/>
                </a:cubicBezTo>
                <a:cubicBezTo>
                  <a:pt x="8157" y="0"/>
                  <a:pt x="16315" y="0"/>
                  <a:pt x="2452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 name="Google Shape;22;p1"/>
          <p:cNvSpPr/>
          <p:nvPr/>
        </p:nvSpPr>
        <p:spPr>
          <a:xfrm flipH="1" rot="10800000">
            <a:off x="74895" y="6309873"/>
            <a:ext cx="21450" cy="276665"/>
          </a:xfrm>
          <a:custGeom>
            <a:rect b="b" l="l" r="r" t="t"/>
            <a:pathLst>
              <a:path extrusionOk="0" h="276665" w="21450">
                <a:moveTo>
                  <a:pt x="21450" y="0"/>
                </a:moveTo>
                <a:cubicBezTo>
                  <a:pt x="21450" y="279908"/>
                  <a:pt x="21450" y="-4043"/>
                  <a:pt x="21450" y="276665"/>
                </a:cubicBezTo>
                <a:lnTo>
                  <a:pt x="0" y="276665"/>
                </a:lnTo>
                <a:cubicBezTo>
                  <a:pt x="0" y="-3403"/>
                  <a:pt x="0" y="280228"/>
                  <a:pt x="0" y="0"/>
                </a:cubicBezTo>
                <a:lnTo>
                  <a:pt x="2145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 name="Google Shape;23;p1"/>
          <p:cNvSpPr/>
          <p:nvPr/>
        </p:nvSpPr>
        <p:spPr>
          <a:xfrm flipH="1" rot="10800000">
            <a:off x="231090" y="6309833"/>
            <a:ext cx="22306" cy="276705"/>
          </a:xfrm>
          <a:custGeom>
            <a:rect b="b" l="l" r="r" t="t"/>
            <a:pathLst>
              <a:path extrusionOk="0" h="276705" w="22306">
                <a:moveTo>
                  <a:pt x="21450" y="0"/>
                </a:moveTo>
                <a:cubicBezTo>
                  <a:pt x="21753" y="5244"/>
                  <a:pt x="22306" y="10489"/>
                  <a:pt x="22306" y="15773"/>
                </a:cubicBezTo>
                <a:cubicBezTo>
                  <a:pt x="22306" y="284872"/>
                  <a:pt x="22306" y="-9888"/>
                  <a:pt x="22306" y="259211"/>
                </a:cubicBezTo>
                <a:lnTo>
                  <a:pt x="22306" y="276705"/>
                </a:lnTo>
                <a:lnTo>
                  <a:pt x="403" y="276705"/>
                </a:lnTo>
                <a:cubicBezTo>
                  <a:pt x="403" y="271901"/>
                  <a:pt x="403" y="266777"/>
                  <a:pt x="403" y="261693"/>
                </a:cubicBezTo>
                <a:cubicBezTo>
                  <a:pt x="403" y="-7806"/>
                  <a:pt x="403" y="286553"/>
                  <a:pt x="403" y="17054"/>
                </a:cubicBezTo>
                <a:cubicBezTo>
                  <a:pt x="403" y="11369"/>
                  <a:pt x="151" y="5725"/>
                  <a:pt x="0" y="40"/>
                </a:cubicBezTo>
                <a:lnTo>
                  <a:pt x="21450" y="4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 name="Google Shape;24;p1"/>
          <p:cNvSpPr/>
          <p:nvPr/>
        </p:nvSpPr>
        <p:spPr>
          <a:xfrm flipH="1" rot="10800000">
            <a:off x="310245" y="6309873"/>
            <a:ext cx="22004" cy="276665"/>
          </a:xfrm>
          <a:custGeom>
            <a:rect b="b" l="l" r="r" t="t"/>
            <a:pathLst>
              <a:path extrusionOk="0" h="276665" w="22004">
                <a:moveTo>
                  <a:pt x="21954" y="0"/>
                </a:moveTo>
                <a:cubicBezTo>
                  <a:pt x="21853" y="17014"/>
                  <a:pt x="21652" y="34028"/>
                  <a:pt x="21652" y="51042"/>
                </a:cubicBezTo>
                <a:cubicBezTo>
                  <a:pt x="21652" y="308772"/>
                  <a:pt x="21652" y="2642"/>
                  <a:pt x="21652" y="260372"/>
                </a:cubicBezTo>
                <a:cubicBezTo>
                  <a:pt x="21652" y="265576"/>
                  <a:pt x="21652" y="270741"/>
                  <a:pt x="21652" y="276665"/>
                </a:cubicBezTo>
                <a:lnTo>
                  <a:pt x="957" y="276665"/>
                </a:lnTo>
                <a:cubicBezTo>
                  <a:pt x="655" y="272582"/>
                  <a:pt x="0" y="268299"/>
                  <a:pt x="0" y="263975"/>
                </a:cubicBezTo>
                <a:cubicBezTo>
                  <a:pt x="0" y="-8727"/>
                  <a:pt x="0" y="282390"/>
                  <a:pt x="0" y="9688"/>
                </a:cubicBezTo>
                <a:cubicBezTo>
                  <a:pt x="0" y="6445"/>
                  <a:pt x="352" y="3203"/>
                  <a:pt x="554" y="0"/>
                </a:cubicBezTo>
                <a:lnTo>
                  <a:pt x="22004"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 name="Google Shape;25;p1"/>
          <p:cNvSpPr/>
          <p:nvPr/>
        </p:nvSpPr>
        <p:spPr>
          <a:xfrm flipH="1" rot="10800000">
            <a:off x="466944" y="6309914"/>
            <a:ext cx="21752" cy="276665"/>
          </a:xfrm>
          <a:custGeom>
            <a:rect b="b" l="l" r="r" t="t"/>
            <a:pathLst>
              <a:path extrusionOk="0" h="276665" w="21752">
                <a:moveTo>
                  <a:pt x="21450" y="40"/>
                </a:moveTo>
                <a:cubicBezTo>
                  <a:pt x="21551" y="11770"/>
                  <a:pt x="21753" y="23539"/>
                  <a:pt x="21753" y="35269"/>
                </a:cubicBezTo>
                <a:cubicBezTo>
                  <a:pt x="21753" y="297843"/>
                  <a:pt x="21753" y="-3443"/>
                  <a:pt x="21753" y="259131"/>
                </a:cubicBezTo>
                <a:lnTo>
                  <a:pt x="21753" y="276665"/>
                </a:lnTo>
                <a:lnTo>
                  <a:pt x="0" y="276665"/>
                </a:lnTo>
                <a:cubicBezTo>
                  <a:pt x="0" y="-3363"/>
                  <a:pt x="0" y="280228"/>
                  <a:pt x="0" y="0"/>
                </a:cubicBezTo>
                <a:lnTo>
                  <a:pt x="2145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 name="Google Shape;26;p1"/>
          <p:cNvSpPr/>
          <p:nvPr/>
        </p:nvSpPr>
        <p:spPr>
          <a:xfrm flipH="1" rot="10800000">
            <a:off x="545356" y="6309793"/>
            <a:ext cx="22746" cy="276745"/>
          </a:xfrm>
          <a:custGeom>
            <a:rect b="b" l="l" r="r" t="t"/>
            <a:pathLst>
              <a:path extrusionOk="0" h="276745" w="22746">
                <a:moveTo>
                  <a:pt x="22697" y="0"/>
                </a:moveTo>
                <a:cubicBezTo>
                  <a:pt x="22546" y="5244"/>
                  <a:pt x="22243" y="10529"/>
                  <a:pt x="22243" y="15773"/>
                </a:cubicBezTo>
                <a:cubicBezTo>
                  <a:pt x="22243" y="285312"/>
                  <a:pt x="22243" y="-9007"/>
                  <a:pt x="22243" y="260532"/>
                </a:cubicBezTo>
                <a:lnTo>
                  <a:pt x="22243" y="276745"/>
                </a:lnTo>
                <a:lnTo>
                  <a:pt x="1297" y="276745"/>
                </a:lnTo>
                <a:cubicBezTo>
                  <a:pt x="843" y="272182"/>
                  <a:pt x="38" y="267538"/>
                  <a:pt x="38" y="262894"/>
                </a:cubicBezTo>
                <a:cubicBezTo>
                  <a:pt x="-13" y="-8647"/>
                  <a:pt x="-13" y="283631"/>
                  <a:pt x="38" y="12050"/>
                </a:cubicBezTo>
                <a:cubicBezTo>
                  <a:pt x="38" y="8047"/>
                  <a:pt x="843" y="4003"/>
                  <a:pt x="1297" y="0"/>
                </a:cubicBezTo>
                <a:cubicBezTo>
                  <a:pt x="8447" y="0"/>
                  <a:pt x="15597" y="0"/>
                  <a:pt x="2274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 name="Google Shape;27;p1"/>
          <p:cNvSpPr/>
          <p:nvPr/>
        </p:nvSpPr>
        <p:spPr>
          <a:xfrm flipH="1" rot="10800000">
            <a:off x="702848" y="6309873"/>
            <a:ext cx="21450" cy="276665"/>
          </a:xfrm>
          <a:custGeom>
            <a:rect b="b" l="l" r="r" t="t"/>
            <a:pathLst>
              <a:path extrusionOk="0" h="276665" w="21450">
                <a:moveTo>
                  <a:pt x="21450" y="0"/>
                </a:moveTo>
                <a:cubicBezTo>
                  <a:pt x="21450" y="279908"/>
                  <a:pt x="21450" y="-4043"/>
                  <a:pt x="21450" y="276665"/>
                </a:cubicBezTo>
                <a:lnTo>
                  <a:pt x="0" y="276665"/>
                </a:lnTo>
                <a:cubicBezTo>
                  <a:pt x="0" y="-3403"/>
                  <a:pt x="0" y="280228"/>
                  <a:pt x="0" y="0"/>
                </a:cubicBezTo>
                <a:lnTo>
                  <a:pt x="2145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 name="Google Shape;28;p1"/>
          <p:cNvSpPr/>
          <p:nvPr/>
        </p:nvSpPr>
        <p:spPr>
          <a:xfrm flipH="1" rot="10800000">
            <a:off x="859043" y="6309833"/>
            <a:ext cx="22306" cy="276705"/>
          </a:xfrm>
          <a:custGeom>
            <a:rect b="b" l="l" r="r" t="t"/>
            <a:pathLst>
              <a:path extrusionOk="0" h="276705" w="22306">
                <a:moveTo>
                  <a:pt x="21450" y="0"/>
                </a:moveTo>
                <a:cubicBezTo>
                  <a:pt x="21752" y="5244"/>
                  <a:pt x="22306" y="10489"/>
                  <a:pt x="22306" y="15773"/>
                </a:cubicBezTo>
                <a:cubicBezTo>
                  <a:pt x="22306" y="284872"/>
                  <a:pt x="22306" y="-9888"/>
                  <a:pt x="22306" y="259211"/>
                </a:cubicBezTo>
                <a:lnTo>
                  <a:pt x="22306" y="276705"/>
                </a:lnTo>
                <a:lnTo>
                  <a:pt x="403" y="276705"/>
                </a:lnTo>
                <a:lnTo>
                  <a:pt x="403" y="261693"/>
                </a:lnTo>
                <a:cubicBezTo>
                  <a:pt x="403" y="-7806"/>
                  <a:pt x="403" y="286553"/>
                  <a:pt x="403" y="17054"/>
                </a:cubicBezTo>
                <a:cubicBezTo>
                  <a:pt x="403" y="11369"/>
                  <a:pt x="151" y="5725"/>
                  <a:pt x="0" y="40"/>
                </a:cubicBezTo>
                <a:lnTo>
                  <a:pt x="21450" y="4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 name="Google Shape;29;p1"/>
          <p:cNvSpPr/>
          <p:nvPr/>
        </p:nvSpPr>
        <p:spPr>
          <a:xfrm flipH="1" rot="10800000">
            <a:off x="938199" y="6309833"/>
            <a:ext cx="22004" cy="276705"/>
          </a:xfrm>
          <a:custGeom>
            <a:rect b="b" l="l" r="r" t="t"/>
            <a:pathLst>
              <a:path extrusionOk="0" h="276705" w="22004">
                <a:moveTo>
                  <a:pt x="21954" y="0"/>
                </a:moveTo>
                <a:cubicBezTo>
                  <a:pt x="21803" y="5685"/>
                  <a:pt x="21551" y="11329"/>
                  <a:pt x="21551" y="17014"/>
                </a:cubicBezTo>
                <a:cubicBezTo>
                  <a:pt x="21551" y="286073"/>
                  <a:pt x="21551" y="-8687"/>
                  <a:pt x="21551" y="260372"/>
                </a:cubicBezTo>
                <a:lnTo>
                  <a:pt x="21551" y="276705"/>
                </a:lnTo>
                <a:lnTo>
                  <a:pt x="957" y="276705"/>
                </a:lnTo>
                <a:cubicBezTo>
                  <a:pt x="655" y="272582"/>
                  <a:pt x="0" y="268299"/>
                  <a:pt x="0" y="264015"/>
                </a:cubicBezTo>
                <a:cubicBezTo>
                  <a:pt x="0" y="-8687"/>
                  <a:pt x="0" y="282430"/>
                  <a:pt x="0" y="9728"/>
                </a:cubicBezTo>
                <a:cubicBezTo>
                  <a:pt x="0" y="6485"/>
                  <a:pt x="352" y="3243"/>
                  <a:pt x="554" y="40"/>
                </a:cubicBezTo>
                <a:cubicBezTo>
                  <a:pt x="7704" y="40"/>
                  <a:pt x="14854" y="40"/>
                  <a:pt x="22004" y="4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 name="Google Shape;30;p1"/>
          <p:cNvSpPr/>
          <p:nvPr/>
        </p:nvSpPr>
        <p:spPr>
          <a:xfrm flipH="1" rot="10800000">
            <a:off x="1094897" y="6309673"/>
            <a:ext cx="21450" cy="276865"/>
          </a:xfrm>
          <a:custGeom>
            <a:rect b="b" l="l" r="r" t="t"/>
            <a:pathLst>
              <a:path extrusionOk="0" h="276865" w="21450">
                <a:moveTo>
                  <a:pt x="21450" y="0"/>
                </a:moveTo>
                <a:cubicBezTo>
                  <a:pt x="21450" y="280068"/>
                  <a:pt x="21450" y="-3723"/>
                  <a:pt x="21450" y="276866"/>
                </a:cubicBezTo>
                <a:lnTo>
                  <a:pt x="201" y="276866"/>
                </a:lnTo>
                <a:lnTo>
                  <a:pt x="201" y="259652"/>
                </a:lnTo>
                <a:cubicBezTo>
                  <a:pt x="201" y="-9167"/>
                  <a:pt x="201" y="285833"/>
                  <a:pt x="201" y="17014"/>
                </a:cubicBezTo>
                <a:cubicBezTo>
                  <a:pt x="201" y="11329"/>
                  <a:pt x="101" y="5645"/>
                  <a:pt x="0" y="0"/>
                </a:cubicBezTo>
                <a:cubicBezTo>
                  <a:pt x="7150" y="0"/>
                  <a:pt x="14300" y="0"/>
                  <a:pt x="2145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 name="Google Shape;31;p1"/>
          <p:cNvSpPr/>
          <p:nvPr/>
        </p:nvSpPr>
        <p:spPr>
          <a:xfrm flipH="1" rot="10800000">
            <a:off x="1173310" y="6309793"/>
            <a:ext cx="22746" cy="276745"/>
          </a:xfrm>
          <a:custGeom>
            <a:rect b="b" l="l" r="r" t="t"/>
            <a:pathLst>
              <a:path extrusionOk="0" h="276745" w="22746">
                <a:moveTo>
                  <a:pt x="22697" y="0"/>
                </a:moveTo>
                <a:cubicBezTo>
                  <a:pt x="22495" y="5244"/>
                  <a:pt x="22193" y="10529"/>
                  <a:pt x="22193" y="15773"/>
                </a:cubicBezTo>
                <a:cubicBezTo>
                  <a:pt x="22193" y="285312"/>
                  <a:pt x="22193" y="-9007"/>
                  <a:pt x="22193" y="260532"/>
                </a:cubicBezTo>
                <a:lnTo>
                  <a:pt x="22193" y="276745"/>
                </a:lnTo>
                <a:lnTo>
                  <a:pt x="1297" y="276745"/>
                </a:lnTo>
                <a:cubicBezTo>
                  <a:pt x="843" y="272182"/>
                  <a:pt x="38" y="267538"/>
                  <a:pt x="38" y="262894"/>
                </a:cubicBezTo>
                <a:cubicBezTo>
                  <a:pt x="-13" y="-8647"/>
                  <a:pt x="-13" y="283631"/>
                  <a:pt x="38" y="12090"/>
                </a:cubicBezTo>
                <a:cubicBezTo>
                  <a:pt x="38" y="8087"/>
                  <a:pt x="843" y="4043"/>
                  <a:pt x="1297" y="40"/>
                </a:cubicBezTo>
                <a:cubicBezTo>
                  <a:pt x="8447" y="40"/>
                  <a:pt x="15597" y="40"/>
                  <a:pt x="22747" y="4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 name="Google Shape;32;p1"/>
          <p:cNvSpPr/>
          <p:nvPr/>
        </p:nvSpPr>
        <p:spPr>
          <a:xfrm flipH="1" rot="10800000">
            <a:off x="1330801" y="6309714"/>
            <a:ext cx="21450" cy="276865"/>
          </a:xfrm>
          <a:custGeom>
            <a:rect b="b" l="l" r="r" t="t"/>
            <a:pathLst>
              <a:path extrusionOk="0" h="276865" w="21450">
                <a:moveTo>
                  <a:pt x="21450" y="40"/>
                </a:moveTo>
                <a:cubicBezTo>
                  <a:pt x="21400" y="225904"/>
                  <a:pt x="21249" y="13371"/>
                  <a:pt x="21249" y="113733"/>
                </a:cubicBezTo>
                <a:cubicBezTo>
                  <a:pt x="21249" y="163613"/>
                  <a:pt x="21249" y="213494"/>
                  <a:pt x="21249" y="263335"/>
                </a:cubicBezTo>
                <a:lnTo>
                  <a:pt x="21249" y="276866"/>
                </a:lnTo>
                <a:lnTo>
                  <a:pt x="0" y="276866"/>
                </a:lnTo>
                <a:cubicBezTo>
                  <a:pt x="0" y="-3723"/>
                  <a:pt x="0" y="280068"/>
                  <a:pt x="0" y="0"/>
                </a:cubicBezTo>
                <a:lnTo>
                  <a:pt x="2145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 name="Google Shape;33;p1"/>
          <p:cNvSpPr/>
          <p:nvPr/>
        </p:nvSpPr>
        <p:spPr>
          <a:xfrm flipH="1" rot="10800000">
            <a:off x="1486997" y="6309873"/>
            <a:ext cx="22004" cy="276665"/>
          </a:xfrm>
          <a:custGeom>
            <a:rect b="b" l="l" r="r" t="t"/>
            <a:pathLst>
              <a:path extrusionOk="0" h="276665" w="22004">
                <a:moveTo>
                  <a:pt x="21450" y="0"/>
                </a:moveTo>
                <a:cubicBezTo>
                  <a:pt x="21652" y="5244"/>
                  <a:pt x="22004" y="10529"/>
                  <a:pt x="22004" y="15773"/>
                </a:cubicBezTo>
                <a:cubicBezTo>
                  <a:pt x="22004" y="284832"/>
                  <a:pt x="22004" y="-9928"/>
                  <a:pt x="22004" y="259131"/>
                </a:cubicBezTo>
                <a:cubicBezTo>
                  <a:pt x="22004" y="264736"/>
                  <a:pt x="22004" y="270300"/>
                  <a:pt x="22004" y="276665"/>
                </a:cubicBezTo>
                <a:lnTo>
                  <a:pt x="403" y="276665"/>
                </a:lnTo>
                <a:lnTo>
                  <a:pt x="403" y="261573"/>
                </a:lnTo>
                <a:cubicBezTo>
                  <a:pt x="403" y="-7886"/>
                  <a:pt x="403" y="286473"/>
                  <a:pt x="403" y="17014"/>
                </a:cubicBezTo>
                <a:cubicBezTo>
                  <a:pt x="403" y="11329"/>
                  <a:pt x="151" y="5685"/>
                  <a:pt x="0" y="0"/>
                </a:cubicBezTo>
                <a:cubicBezTo>
                  <a:pt x="7150" y="0"/>
                  <a:pt x="14300" y="0"/>
                  <a:pt x="2145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 name="Google Shape;34;p1"/>
          <p:cNvSpPr/>
          <p:nvPr/>
        </p:nvSpPr>
        <p:spPr>
          <a:xfrm flipH="1" rot="10800000">
            <a:off x="1565827" y="6309833"/>
            <a:ext cx="22328" cy="276705"/>
          </a:xfrm>
          <a:custGeom>
            <a:rect b="b" l="l" r="r" t="t"/>
            <a:pathLst>
              <a:path extrusionOk="0" h="276705" w="22328">
                <a:moveTo>
                  <a:pt x="22278" y="0"/>
                </a:moveTo>
                <a:cubicBezTo>
                  <a:pt x="22127" y="5685"/>
                  <a:pt x="21876" y="11329"/>
                  <a:pt x="21876" y="17014"/>
                </a:cubicBezTo>
                <a:cubicBezTo>
                  <a:pt x="21876" y="286113"/>
                  <a:pt x="21876" y="-8647"/>
                  <a:pt x="21876" y="260452"/>
                </a:cubicBezTo>
                <a:lnTo>
                  <a:pt x="21876" y="276705"/>
                </a:lnTo>
                <a:lnTo>
                  <a:pt x="1080" y="276705"/>
                </a:lnTo>
                <a:cubicBezTo>
                  <a:pt x="727" y="272582"/>
                  <a:pt x="22" y="268339"/>
                  <a:pt x="22" y="264055"/>
                </a:cubicBezTo>
                <a:cubicBezTo>
                  <a:pt x="-28" y="-8287"/>
                  <a:pt x="22" y="283231"/>
                  <a:pt x="22" y="10889"/>
                </a:cubicBezTo>
                <a:cubicBezTo>
                  <a:pt x="22" y="7246"/>
                  <a:pt x="576" y="3643"/>
                  <a:pt x="878" y="0"/>
                </a:cubicBezTo>
                <a:cubicBezTo>
                  <a:pt x="8029" y="0"/>
                  <a:pt x="15179" y="0"/>
                  <a:pt x="2232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 name="Google Shape;35;p1"/>
          <p:cNvSpPr/>
          <p:nvPr/>
        </p:nvSpPr>
        <p:spPr>
          <a:xfrm flipH="1" rot="10800000">
            <a:off x="1722901" y="6309873"/>
            <a:ext cx="21450" cy="276665"/>
          </a:xfrm>
          <a:custGeom>
            <a:rect b="b" l="l" r="r" t="t"/>
            <a:pathLst>
              <a:path extrusionOk="0" h="276665" w="21450">
                <a:moveTo>
                  <a:pt x="21450" y="0"/>
                </a:moveTo>
                <a:cubicBezTo>
                  <a:pt x="21450" y="279908"/>
                  <a:pt x="21450" y="-4043"/>
                  <a:pt x="21450" y="276665"/>
                </a:cubicBezTo>
                <a:lnTo>
                  <a:pt x="0" y="276665"/>
                </a:lnTo>
                <a:cubicBezTo>
                  <a:pt x="0" y="-3403"/>
                  <a:pt x="0" y="280228"/>
                  <a:pt x="0" y="0"/>
                </a:cubicBezTo>
                <a:lnTo>
                  <a:pt x="2145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 name="Google Shape;36;p1"/>
          <p:cNvSpPr/>
          <p:nvPr/>
        </p:nvSpPr>
        <p:spPr>
          <a:xfrm flipH="1" rot="10800000">
            <a:off x="1879146" y="6309873"/>
            <a:ext cx="22709" cy="276665"/>
          </a:xfrm>
          <a:custGeom>
            <a:rect b="b" l="l" r="r" t="t"/>
            <a:pathLst>
              <a:path extrusionOk="0" h="276665" w="22709">
                <a:moveTo>
                  <a:pt x="21400" y="0"/>
                </a:moveTo>
                <a:cubicBezTo>
                  <a:pt x="21853" y="4844"/>
                  <a:pt x="22659" y="9648"/>
                  <a:pt x="22659" y="14492"/>
                </a:cubicBezTo>
                <a:cubicBezTo>
                  <a:pt x="22709" y="284432"/>
                  <a:pt x="22709" y="-9488"/>
                  <a:pt x="22709" y="260452"/>
                </a:cubicBezTo>
                <a:lnTo>
                  <a:pt x="22709" y="276665"/>
                </a:lnTo>
                <a:lnTo>
                  <a:pt x="453" y="276665"/>
                </a:lnTo>
                <a:lnTo>
                  <a:pt x="453" y="261773"/>
                </a:lnTo>
                <a:cubicBezTo>
                  <a:pt x="453" y="-7766"/>
                  <a:pt x="453" y="286553"/>
                  <a:pt x="453" y="17014"/>
                </a:cubicBezTo>
                <a:cubicBezTo>
                  <a:pt x="453" y="11329"/>
                  <a:pt x="151" y="5685"/>
                  <a:pt x="0" y="0"/>
                </a:cubicBezTo>
                <a:cubicBezTo>
                  <a:pt x="7150" y="0"/>
                  <a:pt x="14300" y="0"/>
                  <a:pt x="2145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 name="Google Shape;37;p1"/>
          <p:cNvSpPr/>
          <p:nvPr/>
        </p:nvSpPr>
        <p:spPr>
          <a:xfrm flipH="1" rot="10800000">
            <a:off x="1958503" y="6309873"/>
            <a:ext cx="21702" cy="276665"/>
          </a:xfrm>
          <a:custGeom>
            <a:rect b="b" l="l" r="r" t="t"/>
            <a:pathLst>
              <a:path extrusionOk="0" h="276665" w="21702">
                <a:moveTo>
                  <a:pt x="21702" y="0"/>
                </a:moveTo>
                <a:cubicBezTo>
                  <a:pt x="21652" y="225704"/>
                  <a:pt x="21551" y="-112452"/>
                  <a:pt x="21501" y="113252"/>
                </a:cubicBezTo>
                <a:cubicBezTo>
                  <a:pt x="21501" y="163093"/>
                  <a:pt x="21501" y="212933"/>
                  <a:pt x="21501" y="262774"/>
                </a:cubicBezTo>
                <a:cubicBezTo>
                  <a:pt x="21501" y="267138"/>
                  <a:pt x="21501" y="271541"/>
                  <a:pt x="21501" y="276665"/>
                </a:cubicBezTo>
                <a:lnTo>
                  <a:pt x="1158" y="276665"/>
                </a:lnTo>
                <a:cubicBezTo>
                  <a:pt x="755" y="273383"/>
                  <a:pt x="0" y="269900"/>
                  <a:pt x="0" y="266417"/>
                </a:cubicBezTo>
                <a:cubicBezTo>
                  <a:pt x="0" y="-9127"/>
                  <a:pt x="0" y="279187"/>
                  <a:pt x="0" y="3643"/>
                </a:cubicBezTo>
                <a:cubicBezTo>
                  <a:pt x="0" y="2442"/>
                  <a:pt x="151" y="1201"/>
                  <a:pt x="252" y="0"/>
                </a:cubicBezTo>
                <a:cubicBezTo>
                  <a:pt x="7402" y="0"/>
                  <a:pt x="14552" y="0"/>
                  <a:pt x="2170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 name="Google Shape;38;p1"/>
          <p:cNvSpPr/>
          <p:nvPr/>
        </p:nvSpPr>
        <p:spPr>
          <a:xfrm flipH="1" rot="10800000">
            <a:off x="2114950" y="6309914"/>
            <a:ext cx="22004" cy="276665"/>
          </a:xfrm>
          <a:custGeom>
            <a:rect b="b" l="l" r="r" t="t"/>
            <a:pathLst>
              <a:path extrusionOk="0" h="276665" w="22004">
                <a:moveTo>
                  <a:pt x="21450" y="40"/>
                </a:moveTo>
                <a:cubicBezTo>
                  <a:pt x="21652" y="5284"/>
                  <a:pt x="22004" y="10569"/>
                  <a:pt x="22004" y="15813"/>
                </a:cubicBezTo>
                <a:cubicBezTo>
                  <a:pt x="22004" y="284872"/>
                  <a:pt x="22004" y="-9888"/>
                  <a:pt x="22004" y="259171"/>
                </a:cubicBezTo>
                <a:cubicBezTo>
                  <a:pt x="22004" y="264776"/>
                  <a:pt x="22004" y="270340"/>
                  <a:pt x="22004" y="276665"/>
                </a:cubicBezTo>
                <a:lnTo>
                  <a:pt x="302" y="276665"/>
                </a:lnTo>
                <a:lnTo>
                  <a:pt x="302" y="260372"/>
                </a:lnTo>
                <a:cubicBezTo>
                  <a:pt x="302" y="-8687"/>
                  <a:pt x="302" y="286073"/>
                  <a:pt x="302" y="17014"/>
                </a:cubicBezTo>
                <a:cubicBezTo>
                  <a:pt x="302" y="11329"/>
                  <a:pt x="101" y="5685"/>
                  <a:pt x="0" y="0"/>
                </a:cubicBezTo>
                <a:cubicBezTo>
                  <a:pt x="7150" y="0"/>
                  <a:pt x="14300" y="0"/>
                  <a:pt x="2145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 name="Google Shape;39;p1"/>
          <p:cNvSpPr/>
          <p:nvPr/>
        </p:nvSpPr>
        <p:spPr>
          <a:xfrm flipH="1" rot="10800000">
            <a:off x="2193765" y="6309833"/>
            <a:ext cx="22344" cy="276705"/>
          </a:xfrm>
          <a:custGeom>
            <a:rect b="b" l="l" r="r" t="t"/>
            <a:pathLst>
              <a:path extrusionOk="0" h="276705" w="22344">
                <a:moveTo>
                  <a:pt x="22294" y="0"/>
                </a:moveTo>
                <a:cubicBezTo>
                  <a:pt x="22143" y="5685"/>
                  <a:pt x="21891" y="11329"/>
                  <a:pt x="21891" y="17014"/>
                </a:cubicBezTo>
                <a:cubicBezTo>
                  <a:pt x="21891" y="286113"/>
                  <a:pt x="21891" y="-8647"/>
                  <a:pt x="21891" y="260452"/>
                </a:cubicBezTo>
                <a:lnTo>
                  <a:pt x="21891" y="276705"/>
                </a:lnTo>
                <a:lnTo>
                  <a:pt x="1095" y="276705"/>
                </a:lnTo>
                <a:cubicBezTo>
                  <a:pt x="743" y="272582"/>
                  <a:pt x="38" y="268339"/>
                  <a:pt x="38" y="264055"/>
                </a:cubicBezTo>
                <a:cubicBezTo>
                  <a:pt x="-13" y="-8287"/>
                  <a:pt x="-13" y="283231"/>
                  <a:pt x="38" y="10889"/>
                </a:cubicBezTo>
                <a:cubicBezTo>
                  <a:pt x="38" y="7246"/>
                  <a:pt x="592" y="3643"/>
                  <a:pt x="894" y="0"/>
                </a:cubicBezTo>
                <a:cubicBezTo>
                  <a:pt x="8044" y="0"/>
                  <a:pt x="15194" y="0"/>
                  <a:pt x="22344"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 name="Google Shape;40;p1"/>
          <p:cNvSpPr/>
          <p:nvPr/>
        </p:nvSpPr>
        <p:spPr>
          <a:xfrm flipH="1" rot="10800000">
            <a:off x="2350854" y="6309873"/>
            <a:ext cx="21450" cy="276665"/>
          </a:xfrm>
          <a:custGeom>
            <a:rect b="b" l="l" r="r" t="t"/>
            <a:pathLst>
              <a:path extrusionOk="0" h="276665" w="21450">
                <a:moveTo>
                  <a:pt x="21450" y="0"/>
                </a:moveTo>
                <a:cubicBezTo>
                  <a:pt x="21450" y="279908"/>
                  <a:pt x="21450" y="-4043"/>
                  <a:pt x="21450" y="276665"/>
                </a:cubicBezTo>
                <a:lnTo>
                  <a:pt x="0" y="276665"/>
                </a:lnTo>
                <a:cubicBezTo>
                  <a:pt x="0" y="-3403"/>
                  <a:pt x="0" y="280228"/>
                  <a:pt x="0" y="0"/>
                </a:cubicBezTo>
                <a:lnTo>
                  <a:pt x="2145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 name="Google Shape;41;p1"/>
          <p:cNvSpPr/>
          <p:nvPr/>
        </p:nvSpPr>
        <p:spPr>
          <a:xfrm flipH="1" rot="10800000">
            <a:off x="1251193" y="6309873"/>
            <a:ext cx="22709" cy="276665"/>
          </a:xfrm>
          <a:custGeom>
            <a:rect b="b" l="l" r="r" t="t"/>
            <a:pathLst>
              <a:path extrusionOk="0" h="276665" w="22709">
                <a:moveTo>
                  <a:pt x="21400" y="0"/>
                </a:moveTo>
                <a:cubicBezTo>
                  <a:pt x="21853" y="4844"/>
                  <a:pt x="22659" y="9648"/>
                  <a:pt x="22659" y="14492"/>
                </a:cubicBezTo>
                <a:cubicBezTo>
                  <a:pt x="22709" y="284432"/>
                  <a:pt x="22709" y="-9488"/>
                  <a:pt x="22709" y="260452"/>
                </a:cubicBezTo>
                <a:cubicBezTo>
                  <a:pt x="22709" y="265616"/>
                  <a:pt x="22709" y="270781"/>
                  <a:pt x="22709" y="276665"/>
                </a:cubicBezTo>
                <a:lnTo>
                  <a:pt x="504" y="276665"/>
                </a:lnTo>
                <a:cubicBezTo>
                  <a:pt x="504" y="271901"/>
                  <a:pt x="504" y="266817"/>
                  <a:pt x="504" y="261733"/>
                </a:cubicBezTo>
                <a:cubicBezTo>
                  <a:pt x="504" y="-8207"/>
                  <a:pt x="504" y="285713"/>
                  <a:pt x="504" y="15773"/>
                </a:cubicBezTo>
                <a:cubicBezTo>
                  <a:pt x="504" y="10529"/>
                  <a:pt x="151" y="5244"/>
                  <a:pt x="0" y="0"/>
                </a:cubicBezTo>
                <a:cubicBezTo>
                  <a:pt x="7150" y="0"/>
                  <a:pt x="14300" y="0"/>
                  <a:pt x="2145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2" name="Google Shape;42;p1"/>
          <p:cNvCxnSpPr/>
          <p:nvPr/>
        </p:nvCxnSpPr>
        <p:spPr>
          <a:xfrm>
            <a:off x="2552700" y="6464300"/>
            <a:ext cx="9639300" cy="0"/>
          </a:xfrm>
          <a:prstGeom prst="straightConnector1">
            <a:avLst/>
          </a:prstGeom>
          <a:noFill/>
          <a:ln cap="flat" cmpd="sng" w="9525">
            <a:solidFill>
              <a:schemeClr val="accent1"/>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27.png"/><Relationship Id="rId6" Type="http://schemas.openxmlformats.org/officeDocument/2006/relationships/image" Target="../media/image2.png"/><Relationship Id="rId7"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27.png"/><Relationship Id="rId6" Type="http://schemas.openxmlformats.org/officeDocument/2006/relationships/image" Target="../media/image2.png"/><Relationship Id="rId7"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27.png"/><Relationship Id="rId6" Type="http://schemas.openxmlformats.org/officeDocument/2006/relationships/image" Target="../media/image2.png"/><Relationship Id="rId7"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27.png"/><Relationship Id="rId6" Type="http://schemas.openxmlformats.org/officeDocument/2006/relationships/image" Target="../media/image2.png"/><Relationship Id="rId7"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25.png"/><Relationship Id="rId7"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2.png"/><Relationship Id="rId8"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27.png"/><Relationship Id="rId6" Type="http://schemas.openxmlformats.org/officeDocument/2006/relationships/image" Target="../media/image2.png"/><Relationship Id="rId7"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8"/>
          <p:cNvPicPr preferRelativeResize="0"/>
          <p:nvPr/>
        </p:nvPicPr>
        <p:blipFill>
          <a:blip r:embed="rId3">
            <a:alphaModFix/>
          </a:blip>
          <a:stretch>
            <a:fillRect/>
          </a:stretch>
        </p:blipFill>
        <p:spPr>
          <a:xfrm>
            <a:off x="6248400" y="-15125"/>
            <a:ext cx="5943600" cy="6130093"/>
          </a:xfrm>
          <a:prstGeom prst="rect">
            <a:avLst/>
          </a:prstGeom>
          <a:noFill/>
          <a:ln>
            <a:noFill/>
          </a:ln>
        </p:spPr>
      </p:pic>
      <p:sp>
        <p:nvSpPr>
          <p:cNvPr id="109" name="Google Shape;109;p18"/>
          <p:cNvSpPr/>
          <p:nvPr/>
        </p:nvSpPr>
        <p:spPr>
          <a:xfrm>
            <a:off x="1092200" y="5074898"/>
            <a:ext cx="1703388" cy="383381"/>
          </a:xfrm>
          <a:prstGeom prst="roundRect">
            <a:avLst>
              <a:gd fmla="val 16667" name="adj"/>
            </a:avLst>
          </a:prstGeom>
          <a:solidFill>
            <a:schemeClr val="lt1"/>
          </a:solidFill>
          <a:ln cap="flat" cmpd="sng" w="9525">
            <a:solidFill>
              <a:schemeClr val="accent1"/>
            </a:solidFill>
            <a:prstDash val="solid"/>
            <a:miter lim="800000"/>
            <a:headEnd len="sm" w="sm" type="none"/>
            <a:tailEnd len="sm" w="sm" type="none"/>
          </a:ln>
          <a:effectLst>
            <a:outerShdw blurRad="25400" rotWithShape="0" algn="tl" dir="3960000" dist="12700">
              <a:srgbClr val="000000">
                <a:alpha val="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0" name="Google Shape;110;p18"/>
          <p:cNvPicPr preferRelativeResize="0"/>
          <p:nvPr/>
        </p:nvPicPr>
        <p:blipFill rotWithShape="1">
          <a:blip r:embed="rId4">
            <a:alphaModFix/>
          </a:blip>
          <a:srcRect b="0" l="0" r="0" t="0"/>
          <a:stretch/>
        </p:blipFill>
        <p:spPr>
          <a:xfrm>
            <a:off x="8082178" y="1016000"/>
            <a:ext cx="2407580" cy="1207106"/>
          </a:xfrm>
          <a:prstGeom prst="rect">
            <a:avLst/>
          </a:prstGeom>
          <a:noFill/>
          <a:ln>
            <a:noFill/>
          </a:ln>
        </p:spPr>
      </p:pic>
      <p:pic>
        <p:nvPicPr>
          <p:cNvPr descr="A cell phone with a hot dog on the screen&#10;&#10;Description automatically generated" id="111" name="Google Shape;111;p18"/>
          <p:cNvPicPr preferRelativeResize="0"/>
          <p:nvPr/>
        </p:nvPicPr>
        <p:blipFill rotWithShape="1">
          <a:blip r:embed="rId5">
            <a:alphaModFix/>
          </a:blip>
          <a:srcRect b="0" l="0" r="0" t="0"/>
          <a:stretch/>
        </p:blipFill>
        <p:spPr>
          <a:xfrm>
            <a:off x="6216327" y="404120"/>
            <a:ext cx="4812421" cy="5878580"/>
          </a:xfrm>
          <a:prstGeom prst="rect">
            <a:avLst/>
          </a:prstGeom>
          <a:noFill/>
          <a:ln>
            <a:noFill/>
          </a:ln>
        </p:spPr>
      </p:pic>
      <p:pic>
        <p:nvPicPr>
          <p:cNvPr id="112" name="Google Shape;112;p18"/>
          <p:cNvPicPr preferRelativeResize="0"/>
          <p:nvPr/>
        </p:nvPicPr>
        <p:blipFill rotWithShape="1">
          <a:blip r:embed="rId6">
            <a:alphaModFix/>
          </a:blip>
          <a:srcRect b="0" l="0" r="0" t="0"/>
          <a:stretch/>
        </p:blipFill>
        <p:spPr>
          <a:xfrm rot="5400000">
            <a:off x="370436" y="730795"/>
            <a:ext cx="506904" cy="254150"/>
          </a:xfrm>
          <a:prstGeom prst="rect">
            <a:avLst/>
          </a:prstGeom>
          <a:noFill/>
          <a:ln>
            <a:noFill/>
          </a:ln>
        </p:spPr>
      </p:pic>
      <p:pic>
        <p:nvPicPr>
          <p:cNvPr id="113" name="Google Shape;113;p18"/>
          <p:cNvPicPr preferRelativeResize="0"/>
          <p:nvPr/>
        </p:nvPicPr>
        <p:blipFill rotWithShape="1">
          <a:blip r:embed="rId7">
            <a:alphaModFix/>
          </a:blip>
          <a:srcRect b="0" l="0" r="0" t="0"/>
          <a:stretch/>
        </p:blipFill>
        <p:spPr>
          <a:xfrm>
            <a:off x="2492225" y="5157049"/>
            <a:ext cx="226382" cy="219078"/>
          </a:xfrm>
          <a:prstGeom prst="rect">
            <a:avLst/>
          </a:prstGeom>
          <a:noFill/>
          <a:ln>
            <a:noFill/>
          </a:ln>
        </p:spPr>
      </p:pic>
      <p:sp>
        <p:nvSpPr>
          <p:cNvPr id="114" name="Google Shape;114;p18"/>
          <p:cNvSpPr/>
          <p:nvPr/>
        </p:nvSpPr>
        <p:spPr>
          <a:xfrm>
            <a:off x="1092201" y="5074897"/>
            <a:ext cx="1322388" cy="38523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18"/>
          <p:cNvSpPr txBox="1"/>
          <p:nvPr/>
        </p:nvSpPr>
        <p:spPr>
          <a:xfrm>
            <a:off x="1092200" y="5126632"/>
            <a:ext cx="13335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Poppins"/>
                <a:ea typeface="Poppins"/>
                <a:cs typeface="Poppins"/>
                <a:sym typeface="Poppins"/>
              </a:rPr>
              <a:t>Home Delivery</a:t>
            </a:r>
            <a:endParaRPr b="1" sz="1200">
              <a:solidFill>
                <a:schemeClr val="lt1"/>
              </a:solidFill>
              <a:latin typeface="Poppins"/>
              <a:ea typeface="Poppins"/>
              <a:cs typeface="Poppins"/>
              <a:sym typeface="Poppins"/>
            </a:endParaRPr>
          </a:p>
        </p:txBody>
      </p:sp>
      <p:sp>
        <p:nvSpPr>
          <p:cNvPr id="116" name="Google Shape;116;p18"/>
          <p:cNvSpPr txBox="1"/>
          <p:nvPr>
            <p:ph type="title"/>
          </p:nvPr>
        </p:nvSpPr>
        <p:spPr>
          <a:xfrm>
            <a:off x="932350" y="1526075"/>
            <a:ext cx="5283900" cy="2924400"/>
          </a:xfrm>
          <a:prstGeom prst="rect">
            <a:avLst/>
          </a:prstGeom>
          <a:noFill/>
          <a:ln>
            <a:noFill/>
          </a:ln>
        </p:spPr>
        <p:txBody>
          <a:bodyPr anchorCtr="0" anchor="t" bIns="45700" lIns="91425" spcFirstLastPara="1" rIns="91425" wrap="square" tIns="45700">
            <a:spAutoFit/>
          </a:bodyPr>
          <a:lstStyle/>
          <a:p>
            <a:pPr indent="0" lvl="0" marL="0" rtl="0" algn="l">
              <a:lnSpc>
                <a:spcPct val="80000"/>
              </a:lnSpc>
              <a:spcBef>
                <a:spcPts val="0"/>
              </a:spcBef>
              <a:spcAft>
                <a:spcPts val="0"/>
              </a:spcAft>
              <a:buClr>
                <a:schemeClr val="accent1"/>
              </a:buClr>
              <a:buSzPts val="6000"/>
              <a:buFont typeface="Poppins"/>
              <a:buNone/>
            </a:pPr>
            <a:r>
              <a:rPr b="1" lang="en-US" sz="8000">
                <a:solidFill>
                  <a:schemeClr val="accent1"/>
                </a:solidFill>
                <a:latin typeface="Poppins"/>
                <a:ea typeface="Poppins"/>
                <a:cs typeface="Poppins"/>
                <a:sym typeface="Poppins"/>
              </a:rPr>
              <a:t>Zomato </a:t>
            </a:r>
            <a:r>
              <a:rPr lang="en-US" sz="7500"/>
              <a:t>Case Study</a:t>
            </a:r>
            <a:endParaRPr sz="7500"/>
          </a:p>
        </p:txBody>
      </p:sp>
      <p:sp>
        <p:nvSpPr>
          <p:cNvPr id="117" name="Google Shape;117;p18"/>
          <p:cNvSpPr txBox="1"/>
          <p:nvPr/>
        </p:nvSpPr>
        <p:spPr>
          <a:xfrm>
            <a:off x="8419075" y="6156523"/>
            <a:ext cx="3531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a:solidFill>
                  <a:srgbClr val="0C0C0C"/>
                </a:solidFill>
                <a:latin typeface="Calibri"/>
                <a:ea typeface="Calibri"/>
                <a:cs typeface="Calibri"/>
                <a:sym typeface="Calibri"/>
              </a:rPr>
              <a:t>Prepared by - Kunal Malviya</a:t>
            </a:r>
            <a:endParaRPr sz="1400">
              <a:solidFill>
                <a:srgbClr val="0C0C0C"/>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27"/>
          <p:cNvPicPr preferRelativeResize="0"/>
          <p:nvPr/>
        </p:nvPicPr>
        <p:blipFill>
          <a:blip r:embed="rId3">
            <a:alphaModFix/>
          </a:blip>
          <a:stretch>
            <a:fillRect/>
          </a:stretch>
        </p:blipFill>
        <p:spPr>
          <a:xfrm>
            <a:off x="7066204" y="0"/>
            <a:ext cx="5125792" cy="6858001"/>
          </a:xfrm>
          <a:prstGeom prst="rect">
            <a:avLst/>
          </a:prstGeom>
          <a:noFill/>
          <a:ln>
            <a:noFill/>
          </a:ln>
        </p:spPr>
      </p:pic>
      <p:grpSp>
        <p:nvGrpSpPr>
          <p:cNvPr id="313" name="Google Shape;313;p27"/>
          <p:cNvGrpSpPr/>
          <p:nvPr/>
        </p:nvGrpSpPr>
        <p:grpSpPr>
          <a:xfrm>
            <a:off x="5787591" y="1787633"/>
            <a:ext cx="5947715" cy="4497484"/>
            <a:chOff x="5627688" y="1574800"/>
            <a:chExt cx="6107110" cy="4618014"/>
          </a:xfrm>
        </p:grpSpPr>
        <p:pic>
          <p:nvPicPr>
            <p:cNvPr descr="A black background with a black square&#10;&#10;Description automatically generated with medium confidence" id="314" name="Google Shape;314;p27"/>
            <p:cNvPicPr preferRelativeResize="0"/>
            <p:nvPr/>
          </p:nvPicPr>
          <p:blipFill rotWithShape="1">
            <a:blip r:embed="rId4">
              <a:alphaModFix amt="54000"/>
            </a:blip>
            <a:srcRect b="0" l="0" r="0" t="0"/>
            <a:stretch/>
          </p:blipFill>
          <p:spPr>
            <a:xfrm flipH="1">
              <a:off x="9240002" y="5650005"/>
              <a:ext cx="2347996" cy="203200"/>
            </a:xfrm>
            <a:prstGeom prst="rect">
              <a:avLst/>
            </a:prstGeom>
            <a:noFill/>
            <a:ln>
              <a:noFill/>
            </a:ln>
          </p:spPr>
        </p:pic>
        <p:pic>
          <p:nvPicPr>
            <p:cNvPr descr="A black background with a black square&#10;&#10;Description automatically generated with medium confidence" id="315" name="Google Shape;315;p27"/>
            <p:cNvPicPr preferRelativeResize="0"/>
            <p:nvPr/>
          </p:nvPicPr>
          <p:blipFill rotWithShape="1">
            <a:blip r:embed="rId4">
              <a:alphaModFix amt="49000"/>
            </a:blip>
            <a:srcRect b="0" l="0" r="0" t="0"/>
            <a:stretch/>
          </p:blipFill>
          <p:spPr>
            <a:xfrm flipH="1">
              <a:off x="5627688" y="5657850"/>
              <a:ext cx="2347996" cy="203200"/>
            </a:xfrm>
            <a:prstGeom prst="rect">
              <a:avLst/>
            </a:prstGeom>
            <a:noFill/>
            <a:ln>
              <a:noFill/>
            </a:ln>
          </p:spPr>
        </p:pic>
        <p:pic>
          <p:nvPicPr>
            <p:cNvPr descr="A black background with a black square&#10;&#10;Description automatically generated with medium confidence" id="316" name="Google Shape;316;p27"/>
            <p:cNvPicPr preferRelativeResize="0"/>
            <p:nvPr/>
          </p:nvPicPr>
          <p:blipFill rotWithShape="1">
            <a:blip r:embed="rId4">
              <a:alphaModFix amt="67000"/>
            </a:blip>
            <a:srcRect b="0" l="0" r="0" t="0"/>
            <a:stretch/>
          </p:blipFill>
          <p:spPr>
            <a:xfrm flipH="1">
              <a:off x="6619874" y="5868520"/>
              <a:ext cx="4610099" cy="324294"/>
            </a:xfrm>
            <a:prstGeom prst="rect">
              <a:avLst/>
            </a:prstGeom>
            <a:noFill/>
            <a:ln>
              <a:noFill/>
            </a:ln>
          </p:spPr>
        </p:pic>
        <p:pic>
          <p:nvPicPr>
            <p:cNvPr descr="A cell phone with a red moped&#10;&#10;Description automatically generated" id="317" name="Google Shape;317;p27"/>
            <p:cNvPicPr preferRelativeResize="0"/>
            <p:nvPr/>
          </p:nvPicPr>
          <p:blipFill rotWithShape="1">
            <a:blip r:embed="rId5">
              <a:alphaModFix/>
            </a:blip>
            <a:srcRect b="0" l="0" r="0" t="0"/>
            <a:stretch/>
          </p:blipFill>
          <p:spPr>
            <a:xfrm>
              <a:off x="6339840" y="1574800"/>
              <a:ext cx="5394958" cy="4495802"/>
            </a:xfrm>
            <a:prstGeom prst="rect">
              <a:avLst/>
            </a:prstGeom>
            <a:noFill/>
            <a:ln>
              <a:noFill/>
            </a:ln>
          </p:spPr>
        </p:pic>
      </p:grpSp>
      <p:pic>
        <p:nvPicPr>
          <p:cNvPr id="318" name="Google Shape;318;p27"/>
          <p:cNvPicPr preferRelativeResize="0"/>
          <p:nvPr/>
        </p:nvPicPr>
        <p:blipFill rotWithShape="1">
          <a:blip r:embed="rId6">
            <a:alphaModFix/>
          </a:blip>
          <a:srcRect b="0" l="0" r="0" t="0"/>
          <a:stretch/>
        </p:blipFill>
        <p:spPr>
          <a:xfrm>
            <a:off x="10539535" y="838200"/>
            <a:ext cx="1544425" cy="774338"/>
          </a:xfrm>
          <a:prstGeom prst="rect">
            <a:avLst/>
          </a:prstGeom>
          <a:noFill/>
          <a:ln>
            <a:noFill/>
          </a:ln>
        </p:spPr>
      </p:pic>
      <p:sp>
        <p:nvSpPr>
          <p:cNvPr id="319" name="Google Shape;319;p27"/>
          <p:cNvSpPr txBox="1"/>
          <p:nvPr/>
        </p:nvSpPr>
        <p:spPr>
          <a:xfrm>
            <a:off x="744150" y="2316901"/>
            <a:ext cx="5876700" cy="29076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0"/>
              </a:spcAft>
              <a:buClr>
                <a:schemeClr val="dk1"/>
              </a:buClr>
              <a:buSzPts val="1100"/>
              <a:buFont typeface="Arial"/>
              <a:buNone/>
            </a:pPr>
            <a:r>
              <a:rPr b="1" lang="en-US" sz="1800">
                <a:solidFill>
                  <a:schemeClr val="dk1"/>
                </a:solidFill>
                <a:latin typeface="Calibri"/>
                <a:ea typeface="Calibri"/>
                <a:cs typeface="Calibri"/>
                <a:sym typeface="Calibri"/>
              </a:rPr>
              <a:t>Q3: What is the distribution of customer ratings across all orders?</a:t>
            </a:r>
            <a:endParaRPr b="1" sz="1800">
              <a:solidFill>
                <a:schemeClr val="dk1"/>
              </a:solidFill>
              <a:latin typeface="Calibri"/>
              <a:ea typeface="Calibri"/>
              <a:cs typeface="Calibri"/>
              <a:sym typeface="Calibri"/>
            </a:endParaRPr>
          </a:p>
          <a:p>
            <a:pPr indent="-342900" lvl="0" marL="457200" rtl="0" algn="l">
              <a:lnSpc>
                <a:spcPct val="115000"/>
              </a:lnSpc>
              <a:spcBef>
                <a:spcPts val="120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1 star (★): 218 orders</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2 stars (★★): 197 orders</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3 stars (★★★): 186 orders</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4 stars (★★★★): 191 orders</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5 stars (★★★★★): 208 orders</a:t>
            </a:r>
            <a:endParaRPr b="1" sz="1800">
              <a:solidFill>
                <a:schemeClr val="dk1"/>
              </a:solidFill>
              <a:latin typeface="Calibri"/>
              <a:ea typeface="Calibri"/>
              <a:cs typeface="Calibri"/>
              <a:sym typeface="Calibri"/>
            </a:endParaRPr>
          </a:p>
          <a:p>
            <a:pPr indent="0" lvl="0" marL="0" marR="0" rtl="0" algn="l">
              <a:lnSpc>
                <a:spcPct val="141666"/>
              </a:lnSpc>
              <a:spcBef>
                <a:spcPts val="1200"/>
              </a:spcBef>
              <a:spcAft>
                <a:spcPts val="0"/>
              </a:spcAft>
              <a:buNone/>
            </a:pPr>
            <a:r>
              <a:t/>
            </a:r>
            <a:endParaRPr b="1" sz="1800">
              <a:solidFill>
                <a:schemeClr val="dk1"/>
              </a:solidFill>
              <a:latin typeface="Calibri"/>
              <a:ea typeface="Calibri"/>
              <a:cs typeface="Calibri"/>
              <a:sym typeface="Calibri"/>
            </a:endParaRPr>
          </a:p>
        </p:txBody>
      </p:sp>
      <p:pic>
        <p:nvPicPr>
          <p:cNvPr id="320" name="Google Shape;320;p27"/>
          <p:cNvPicPr preferRelativeResize="0"/>
          <p:nvPr/>
        </p:nvPicPr>
        <p:blipFill rotWithShape="1">
          <a:blip r:embed="rId7">
            <a:alphaModFix/>
          </a:blip>
          <a:srcRect b="0" l="0" r="0" t="0"/>
          <a:stretch/>
        </p:blipFill>
        <p:spPr>
          <a:xfrm>
            <a:off x="3710536" y="5442495"/>
            <a:ext cx="506906" cy="254149"/>
          </a:xfrm>
          <a:prstGeom prst="rect">
            <a:avLst/>
          </a:prstGeom>
          <a:noFill/>
          <a:ln>
            <a:noFill/>
          </a:ln>
        </p:spPr>
      </p:pic>
      <p:pic>
        <p:nvPicPr>
          <p:cNvPr id="321" name="Google Shape;321;p27"/>
          <p:cNvPicPr preferRelativeResize="0"/>
          <p:nvPr/>
        </p:nvPicPr>
        <p:blipFill rotWithShape="1">
          <a:blip r:embed="rId7">
            <a:alphaModFix/>
          </a:blip>
          <a:srcRect b="0" l="0" r="0" t="0"/>
          <a:stretch/>
        </p:blipFill>
        <p:spPr>
          <a:xfrm rot="5400000">
            <a:off x="5882235" y="1314997"/>
            <a:ext cx="506906" cy="254149"/>
          </a:xfrm>
          <a:prstGeom prst="rect">
            <a:avLst/>
          </a:prstGeom>
          <a:noFill/>
          <a:ln>
            <a:noFill/>
          </a:ln>
        </p:spPr>
      </p:pic>
      <p:sp>
        <p:nvSpPr>
          <p:cNvPr id="322" name="Google Shape;322;p27"/>
          <p:cNvSpPr txBox="1"/>
          <p:nvPr>
            <p:ph type="title"/>
          </p:nvPr>
        </p:nvSpPr>
        <p:spPr>
          <a:xfrm>
            <a:off x="631300" y="1188125"/>
            <a:ext cx="5035500" cy="5079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accent1"/>
              </a:buClr>
              <a:buSzPts val="3000"/>
              <a:buFont typeface="Poppins"/>
              <a:buNone/>
            </a:pPr>
            <a:r>
              <a:rPr lang="en-US"/>
              <a:t>Recommended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28"/>
          <p:cNvPicPr preferRelativeResize="0"/>
          <p:nvPr/>
        </p:nvPicPr>
        <p:blipFill>
          <a:blip r:embed="rId3">
            <a:alphaModFix/>
          </a:blip>
          <a:stretch>
            <a:fillRect/>
          </a:stretch>
        </p:blipFill>
        <p:spPr>
          <a:xfrm>
            <a:off x="7066204" y="0"/>
            <a:ext cx="5125792" cy="6858001"/>
          </a:xfrm>
          <a:prstGeom prst="rect">
            <a:avLst/>
          </a:prstGeom>
          <a:noFill/>
          <a:ln>
            <a:noFill/>
          </a:ln>
        </p:spPr>
      </p:pic>
      <p:grpSp>
        <p:nvGrpSpPr>
          <p:cNvPr id="328" name="Google Shape;328;p28"/>
          <p:cNvGrpSpPr/>
          <p:nvPr/>
        </p:nvGrpSpPr>
        <p:grpSpPr>
          <a:xfrm>
            <a:off x="5787591" y="1787633"/>
            <a:ext cx="5947715" cy="4497484"/>
            <a:chOff x="5627688" y="1574800"/>
            <a:chExt cx="6107110" cy="4618014"/>
          </a:xfrm>
        </p:grpSpPr>
        <p:pic>
          <p:nvPicPr>
            <p:cNvPr descr="A black background with a black square&#10;&#10;Description automatically generated with medium confidence" id="329" name="Google Shape;329;p28"/>
            <p:cNvPicPr preferRelativeResize="0"/>
            <p:nvPr/>
          </p:nvPicPr>
          <p:blipFill rotWithShape="1">
            <a:blip r:embed="rId4">
              <a:alphaModFix amt="54000"/>
            </a:blip>
            <a:srcRect b="0" l="0" r="0" t="0"/>
            <a:stretch/>
          </p:blipFill>
          <p:spPr>
            <a:xfrm flipH="1">
              <a:off x="9240002" y="5650005"/>
              <a:ext cx="2347996" cy="203200"/>
            </a:xfrm>
            <a:prstGeom prst="rect">
              <a:avLst/>
            </a:prstGeom>
            <a:noFill/>
            <a:ln>
              <a:noFill/>
            </a:ln>
          </p:spPr>
        </p:pic>
        <p:pic>
          <p:nvPicPr>
            <p:cNvPr descr="A black background with a black square&#10;&#10;Description automatically generated with medium confidence" id="330" name="Google Shape;330;p28"/>
            <p:cNvPicPr preferRelativeResize="0"/>
            <p:nvPr/>
          </p:nvPicPr>
          <p:blipFill rotWithShape="1">
            <a:blip r:embed="rId4">
              <a:alphaModFix amt="49000"/>
            </a:blip>
            <a:srcRect b="0" l="0" r="0" t="0"/>
            <a:stretch/>
          </p:blipFill>
          <p:spPr>
            <a:xfrm flipH="1">
              <a:off x="5627688" y="5657850"/>
              <a:ext cx="2347996" cy="203200"/>
            </a:xfrm>
            <a:prstGeom prst="rect">
              <a:avLst/>
            </a:prstGeom>
            <a:noFill/>
            <a:ln>
              <a:noFill/>
            </a:ln>
          </p:spPr>
        </p:pic>
        <p:pic>
          <p:nvPicPr>
            <p:cNvPr descr="A black background with a black square&#10;&#10;Description automatically generated with medium confidence" id="331" name="Google Shape;331;p28"/>
            <p:cNvPicPr preferRelativeResize="0"/>
            <p:nvPr/>
          </p:nvPicPr>
          <p:blipFill rotWithShape="1">
            <a:blip r:embed="rId4">
              <a:alphaModFix amt="67000"/>
            </a:blip>
            <a:srcRect b="0" l="0" r="0" t="0"/>
            <a:stretch/>
          </p:blipFill>
          <p:spPr>
            <a:xfrm flipH="1">
              <a:off x="6619874" y="5868520"/>
              <a:ext cx="4610099" cy="324294"/>
            </a:xfrm>
            <a:prstGeom prst="rect">
              <a:avLst/>
            </a:prstGeom>
            <a:noFill/>
            <a:ln>
              <a:noFill/>
            </a:ln>
          </p:spPr>
        </p:pic>
        <p:pic>
          <p:nvPicPr>
            <p:cNvPr descr="A cell phone with a red moped&#10;&#10;Description automatically generated" id="332" name="Google Shape;332;p28"/>
            <p:cNvPicPr preferRelativeResize="0"/>
            <p:nvPr/>
          </p:nvPicPr>
          <p:blipFill rotWithShape="1">
            <a:blip r:embed="rId5">
              <a:alphaModFix/>
            </a:blip>
            <a:srcRect b="0" l="0" r="0" t="0"/>
            <a:stretch/>
          </p:blipFill>
          <p:spPr>
            <a:xfrm>
              <a:off x="6339840" y="1574800"/>
              <a:ext cx="5394958" cy="4495802"/>
            </a:xfrm>
            <a:prstGeom prst="rect">
              <a:avLst/>
            </a:prstGeom>
            <a:noFill/>
            <a:ln>
              <a:noFill/>
            </a:ln>
          </p:spPr>
        </p:pic>
      </p:grpSp>
      <p:pic>
        <p:nvPicPr>
          <p:cNvPr id="333" name="Google Shape;333;p28"/>
          <p:cNvPicPr preferRelativeResize="0"/>
          <p:nvPr/>
        </p:nvPicPr>
        <p:blipFill rotWithShape="1">
          <a:blip r:embed="rId6">
            <a:alphaModFix/>
          </a:blip>
          <a:srcRect b="0" l="0" r="0" t="0"/>
          <a:stretch/>
        </p:blipFill>
        <p:spPr>
          <a:xfrm>
            <a:off x="10539535" y="838200"/>
            <a:ext cx="1544425" cy="774338"/>
          </a:xfrm>
          <a:prstGeom prst="rect">
            <a:avLst/>
          </a:prstGeom>
          <a:noFill/>
          <a:ln>
            <a:noFill/>
          </a:ln>
        </p:spPr>
      </p:pic>
      <p:sp>
        <p:nvSpPr>
          <p:cNvPr id="334" name="Google Shape;334;p28"/>
          <p:cNvSpPr txBox="1"/>
          <p:nvPr/>
        </p:nvSpPr>
        <p:spPr>
          <a:xfrm>
            <a:off x="685375" y="2210926"/>
            <a:ext cx="5876700" cy="27684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0"/>
              </a:spcAft>
              <a:buClr>
                <a:schemeClr val="dk1"/>
              </a:buClr>
              <a:buSzPts val="1100"/>
              <a:buFont typeface="Arial"/>
              <a:buNone/>
            </a:pPr>
            <a:r>
              <a:rPr b="1" lang="en-US" sz="1700">
                <a:solidFill>
                  <a:schemeClr val="dk1"/>
                </a:solidFill>
                <a:latin typeface="Calibri"/>
                <a:ea typeface="Calibri"/>
                <a:cs typeface="Calibri"/>
                <a:sym typeface="Calibri"/>
              </a:rPr>
              <a:t>Q4: Which cuisine type has the highest average order value?</a:t>
            </a:r>
            <a:endParaRPr b="1" sz="1700">
              <a:solidFill>
                <a:schemeClr val="dk1"/>
              </a:solidFill>
              <a:latin typeface="Calibri"/>
              <a:ea typeface="Calibri"/>
              <a:cs typeface="Calibri"/>
              <a:sym typeface="Calibri"/>
            </a:endParaRPr>
          </a:p>
          <a:p>
            <a:pPr indent="-336550" lvl="0" marL="457200" rtl="0" algn="l">
              <a:lnSpc>
                <a:spcPct val="115000"/>
              </a:lnSpc>
              <a:spcBef>
                <a:spcPts val="1200"/>
              </a:spcBef>
              <a:spcAft>
                <a:spcPts val="0"/>
              </a:spcAft>
              <a:buClr>
                <a:schemeClr val="dk1"/>
              </a:buClr>
              <a:buSzPts val="1700"/>
              <a:buFont typeface="Calibri"/>
              <a:buChar char="●"/>
            </a:pPr>
            <a:r>
              <a:rPr b="1" lang="en-US" sz="1700">
                <a:solidFill>
                  <a:schemeClr val="dk1"/>
                </a:solidFill>
                <a:latin typeface="Calibri"/>
                <a:ea typeface="Calibri"/>
                <a:cs typeface="Calibri"/>
                <a:sym typeface="Calibri"/>
              </a:rPr>
              <a:t>Mexican: $636.23</a:t>
            </a:r>
            <a:endParaRPr b="1" sz="1700">
              <a:solidFill>
                <a:schemeClr val="dk1"/>
              </a:solidFill>
              <a:latin typeface="Calibri"/>
              <a:ea typeface="Calibri"/>
              <a:cs typeface="Calibri"/>
              <a:sym typeface="Calibri"/>
            </a:endParaRPr>
          </a:p>
          <a:p>
            <a:pPr indent="-336550" lvl="0" marL="457200" rtl="0" algn="l">
              <a:lnSpc>
                <a:spcPct val="115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Thai: $581.54</a:t>
            </a:r>
            <a:endParaRPr sz="1700">
              <a:solidFill>
                <a:schemeClr val="dk1"/>
              </a:solidFill>
              <a:latin typeface="Calibri"/>
              <a:ea typeface="Calibri"/>
              <a:cs typeface="Calibri"/>
              <a:sym typeface="Calibri"/>
            </a:endParaRPr>
          </a:p>
          <a:p>
            <a:pPr indent="-336550" lvl="0" marL="457200" rtl="0" algn="l">
              <a:lnSpc>
                <a:spcPct val="115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Indian: $576.83</a:t>
            </a:r>
            <a:endParaRPr sz="1700">
              <a:solidFill>
                <a:schemeClr val="dk1"/>
              </a:solidFill>
              <a:latin typeface="Calibri"/>
              <a:ea typeface="Calibri"/>
              <a:cs typeface="Calibri"/>
              <a:sym typeface="Calibri"/>
            </a:endParaRPr>
          </a:p>
          <a:p>
            <a:pPr indent="-336550" lvl="0" marL="457200" rtl="0" algn="l">
              <a:lnSpc>
                <a:spcPct val="115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Chinese: $571.83</a:t>
            </a:r>
            <a:endParaRPr sz="1700">
              <a:solidFill>
                <a:schemeClr val="dk1"/>
              </a:solidFill>
              <a:latin typeface="Calibri"/>
              <a:ea typeface="Calibri"/>
              <a:cs typeface="Calibri"/>
              <a:sym typeface="Calibri"/>
            </a:endParaRPr>
          </a:p>
          <a:p>
            <a:pPr indent="-336550" lvl="0" marL="457200" rtl="0" algn="l">
              <a:lnSpc>
                <a:spcPct val="115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Japanese: $553.80</a:t>
            </a:r>
            <a:endParaRPr sz="1700">
              <a:solidFill>
                <a:schemeClr val="dk1"/>
              </a:solidFill>
              <a:latin typeface="Calibri"/>
              <a:ea typeface="Calibri"/>
              <a:cs typeface="Calibri"/>
              <a:sym typeface="Calibri"/>
            </a:endParaRPr>
          </a:p>
          <a:p>
            <a:pPr indent="-336550" lvl="0" marL="457200" rtl="0" algn="l">
              <a:lnSpc>
                <a:spcPct val="115000"/>
              </a:lnSpc>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Italian: $529.13</a:t>
            </a:r>
            <a:endParaRPr sz="1700">
              <a:solidFill>
                <a:schemeClr val="dk1"/>
              </a:solidFill>
              <a:latin typeface="Calibri"/>
              <a:ea typeface="Calibri"/>
              <a:cs typeface="Calibri"/>
              <a:sym typeface="Calibri"/>
            </a:endParaRPr>
          </a:p>
          <a:p>
            <a:pPr indent="0" lvl="0" marL="0" marR="0" rtl="0" algn="l">
              <a:lnSpc>
                <a:spcPct val="141666"/>
              </a:lnSpc>
              <a:spcBef>
                <a:spcPts val="1200"/>
              </a:spcBef>
              <a:spcAft>
                <a:spcPts val="0"/>
              </a:spcAft>
              <a:buNone/>
            </a:pPr>
            <a:r>
              <a:t/>
            </a:r>
            <a:endParaRPr b="1" sz="1700">
              <a:solidFill>
                <a:schemeClr val="dk1"/>
              </a:solidFill>
              <a:latin typeface="Calibri"/>
              <a:ea typeface="Calibri"/>
              <a:cs typeface="Calibri"/>
              <a:sym typeface="Calibri"/>
            </a:endParaRPr>
          </a:p>
        </p:txBody>
      </p:sp>
      <p:pic>
        <p:nvPicPr>
          <p:cNvPr id="335" name="Google Shape;335;p28"/>
          <p:cNvPicPr preferRelativeResize="0"/>
          <p:nvPr/>
        </p:nvPicPr>
        <p:blipFill rotWithShape="1">
          <a:blip r:embed="rId7">
            <a:alphaModFix/>
          </a:blip>
          <a:srcRect b="0" l="0" r="0" t="0"/>
          <a:stretch/>
        </p:blipFill>
        <p:spPr>
          <a:xfrm>
            <a:off x="3710536" y="5442495"/>
            <a:ext cx="506906" cy="254149"/>
          </a:xfrm>
          <a:prstGeom prst="rect">
            <a:avLst/>
          </a:prstGeom>
          <a:noFill/>
          <a:ln>
            <a:noFill/>
          </a:ln>
        </p:spPr>
      </p:pic>
      <p:pic>
        <p:nvPicPr>
          <p:cNvPr id="336" name="Google Shape;336;p28"/>
          <p:cNvPicPr preferRelativeResize="0"/>
          <p:nvPr/>
        </p:nvPicPr>
        <p:blipFill rotWithShape="1">
          <a:blip r:embed="rId7">
            <a:alphaModFix/>
          </a:blip>
          <a:srcRect b="0" l="0" r="0" t="0"/>
          <a:stretch/>
        </p:blipFill>
        <p:spPr>
          <a:xfrm rot="5400000">
            <a:off x="5882235" y="1314997"/>
            <a:ext cx="506906" cy="254149"/>
          </a:xfrm>
          <a:prstGeom prst="rect">
            <a:avLst/>
          </a:prstGeom>
          <a:noFill/>
          <a:ln>
            <a:noFill/>
          </a:ln>
        </p:spPr>
      </p:pic>
      <p:sp>
        <p:nvSpPr>
          <p:cNvPr id="337" name="Google Shape;337;p28"/>
          <p:cNvSpPr txBox="1"/>
          <p:nvPr>
            <p:ph type="title"/>
          </p:nvPr>
        </p:nvSpPr>
        <p:spPr>
          <a:xfrm>
            <a:off x="572525" y="961150"/>
            <a:ext cx="5035500" cy="5079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accent1"/>
              </a:buClr>
              <a:buSzPts val="3000"/>
              <a:buFont typeface="Poppins"/>
              <a:buNone/>
            </a:pPr>
            <a:r>
              <a:rPr lang="en-US"/>
              <a:t>Recommended Analysis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29"/>
          <p:cNvPicPr preferRelativeResize="0"/>
          <p:nvPr/>
        </p:nvPicPr>
        <p:blipFill>
          <a:blip r:embed="rId3">
            <a:alphaModFix/>
          </a:blip>
          <a:stretch>
            <a:fillRect/>
          </a:stretch>
        </p:blipFill>
        <p:spPr>
          <a:xfrm>
            <a:off x="7066204" y="0"/>
            <a:ext cx="5125792" cy="6858001"/>
          </a:xfrm>
          <a:prstGeom prst="rect">
            <a:avLst/>
          </a:prstGeom>
          <a:noFill/>
          <a:ln>
            <a:noFill/>
          </a:ln>
        </p:spPr>
      </p:pic>
      <p:grpSp>
        <p:nvGrpSpPr>
          <p:cNvPr id="343" name="Google Shape;343;p29"/>
          <p:cNvGrpSpPr/>
          <p:nvPr/>
        </p:nvGrpSpPr>
        <p:grpSpPr>
          <a:xfrm>
            <a:off x="5787591" y="1787633"/>
            <a:ext cx="5947715" cy="4497484"/>
            <a:chOff x="5627688" y="1574800"/>
            <a:chExt cx="6107110" cy="4618014"/>
          </a:xfrm>
        </p:grpSpPr>
        <p:pic>
          <p:nvPicPr>
            <p:cNvPr descr="A black background with a black square&#10;&#10;Description automatically generated with medium confidence" id="344" name="Google Shape;344;p29"/>
            <p:cNvPicPr preferRelativeResize="0"/>
            <p:nvPr/>
          </p:nvPicPr>
          <p:blipFill rotWithShape="1">
            <a:blip r:embed="rId4">
              <a:alphaModFix amt="54000"/>
            </a:blip>
            <a:srcRect b="0" l="0" r="0" t="0"/>
            <a:stretch/>
          </p:blipFill>
          <p:spPr>
            <a:xfrm flipH="1">
              <a:off x="9240002" y="5650005"/>
              <a:ext cx="2347996" cy="203200"/>
            </a:xfrm>
            <a:prstGeom prst="rect">
              <a:avLst/>
            </a:prstGeom>
            <a:noFill/>
            <a:ln>
              <a:noFill/>
            </a:ln>
          </p:spPr>
        </p:pic>
        <p:pic>
          <p:nvPicPr>
            <p:cNvPr descr="A black background with a black square&#10;&#10;Description automatically generated with medium confidence" id="345" name="Google Shape;345;p29"/>
            <p:cNvPicPr preferRelativeResize="0"/>
            <p:nvPr/>
          </p:nvPicPr>
          <p:blipFill rotWithShape="1">
            <a:blip r:embed="rId4">
              <a:alphaModFix amt="49000"/>
            </a:blip>
            <a:srcRect b="0" l="0" r="0" t="0"/>
            <a:stretch/>
          </p:blipFill>
          <p:spPr>
            <a:xfrm flipH="1">
              <a:off x="5627688" y="5657850"/>
              <a:ext cx="2347996" cy="203200"/>
            </a:xfrm>
            <a:prstGeom prst="rect">
              <a:avLst/>
            </a:prstGeom>
            <a:noFill/>
            <a:ln>
              <a:noFill/>
            </a:ln>
          </p:spPr>
        </p:pic>
        <p:pic>
          <p:nvPicPr>
            <p:cNvPr descr="A black background with a black square&#10;&#10;Description automatically generated with medium confidence" id="346" name="Google Shape;346;p29"/>
            <p:cNvPicPr preferRelativeResize="0"/>
            <p:nvPr/>
          </p:nvPicPr>
          <p:blipFill rotWithShape="1">
            <a:blip r:embed="rId4">
              <a:alphaModFix amt="67000"/>
            </a:blip>
            <a:srcRect b="0" l="0" r="0" t="0"/>
            <a:stretch/>
          </p:blipFill>
          <p:spPr>
            <a:xfrm flipH="1">
              <a:off x="6619874" y="5868520"/>
              <a:ext cx="4610099" cy="324294"/>
            </a:xfrm>
            <a:prstGeom prst="rect">
              <a:avLst/>
            </a:prstGeom>
            <a:noFill/>
            <a:ln>
              <a:noFill/>
            </a:ln>
          </p:spPr>
        </p:pic>
        <p:pic>
          <p:nvPicPr>
            <p:cNvPr descr="A cell phone with a red moped&#10;&#10;Description automatically generated" id="347" name="Google Shape;347;p29"/>
            <p:cNvPicPr preferRelativeResize="0"/>
            <p:nvPr/>
          </p:nvPicPr>
          <p:blipFill rotWithShape="1">
            <a:blip r:embed="rId5">
              <a:alphaModFix/>
            </a:blip>
            <a:srcRect b="0" l="0" r="0" t="0"/>
            <a:stretch/>
          </p:blipFill>
          <p:spPr>
            <a:xfrm>
              <a:off x="6339840" y="1574800"/>
              <a:ext cx="5394958" cy="4495802"/>
            </a:xfrm>
            <a:prstGeom prst="rect">
              <a:avLst/>
            </a:prstGeom>
            <a:noFill/>
            <a:ln>
              <a:noFill/>
            </a:ln>
          </p:spPr>
        </p:pic>
      </p:grpSp>
      <p:pic>
        <p:nvPicPr>
          <p:cNvPr id="348" name="Google Shape;348;p29"/>
          <p:cNvPicPr preferRelativeResize="0"/>
          <p:nvPr/>
        </p:nvPicPr>
        <p:blipFill rotWithShape="1">
          <a:blip r:embed="rId6">
            <a:alphaModFix/>
          </a:blip>
          <a:srcRect b="0" l="0" r="0" t="0"/>
          <a:stretch/>
        </p:blipFill>
        <p:spPr>
          <a:xfrm>
            <a:off x="10539535" y="838200"/>
            <a:ext cx="1544425" cy="774338"/>
          </a:xfrm>
          <a:prstGeom prst="rect">
            <a:avLst/>
          </a:prstGeom>
          <a:noFill/>
          <a:ln>
            <a:noFill/>
          </a:ln>
        </p:spPr>
      </p:pic>
      <p:sp>
        <p:nvSpPr>
          <p:cNvPr id="349" name="Google Shape;349;p29"/>
          <p:cNvSpPr txBox="1"/>
          <p:nvPr/>
        </p:nvSpPr>
        <p:spPr>
          <a:xfrm>
            <a:off x="767781" y="2156293"/>
            <a:ext cx="5876700" cy="32862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0"/>
              </a:spcAft>
              <a:buClr>
                <a:schemeClr val="dk1"/>
              </a:buClr>
              <a:buSzPts val="1100"/>
              <a:buFont typeface="Arial"/>
              <a:buNone/>
            </a:pPr>
            <a:r>
              <a:rPr lang="en-US" sz="1500">
                <a:solidFill>
                  <a:srgbClr val="0C0C0C"/>
                </a:solidFill>
                <a:latin typeface="Calibri"/>
                <a:ea typeface="Calibri"/>
                <a:cs typeface="Calibri"/>
                <a:sym typeface="Calibri"/>
              </a:rPr>
              <a:t>The analysis of Zomato reveals key factors contributing to customer dissatisfaction, including increased order cancellations and delivery inefficiencies. Mexican cuisine shows the highest average order value, while UPI is the most preferred payment method. The distribution of customer ratings highlights areas needing improvement, particularly in lower star ratings.</a:t>
            </a:r>
            <a:endParaRPr sz="1500">
              <a:solidFill>
                <a:srgbClr val="0C0C0C"/>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US" sz="1500">
                <a:solidFill>
                  <a:srgbClr val="0C0C0C"/>
                </a:solidFill>
                <a:latin typeface="Calibri"/>
                <a:ea typeface="Calibri"/>
                <a:cs typeface="Calibri"/>
                <a:sym typeface="Calibri"/>
              </a:rPr>
              <a:t>By addressing these pain points and enhancing operational processes, Zomato can improve customer satisfaction, retain customers, and drive revenue growth, ultimately strengthening its market position and brand loyalty.</a:t>
            </a:r>
            <a:endParaRPr sz="1500">
              <a:solidFill>
                <a:srgbClr val="0C0C0C"/>
              </a:solidFill>
              <a:latin typeface="Calibri"/>
              <a:ea typeface="Calibri"/>
              <a:cs typeface="Calibri"/>
              <a:sym typeface="Calibri"/>
            </a:endParaRPr>
          </a:p>
          <a:p>
            <a:pPr indent="0" lvl="0" marL="0" marR="0" rtl="0" algn="l">
              <a:lnSpc>
                <a:spcPct val="141666"/>
              </a:lnSpc>
              <a:spcBef>
                <a:spcPts val="1200"/>
              </a:spcBef>
              <a:spcAft>
                <a:spcPts val="0"/>
              </a:spcAft>
              <a:buNone/>
            </a:pPr>
            <a:r>
              <a:t/>
            </a:r>
            <a:endParaRPr sz="1500">
              <a:solidFill>
                <a:srgbClr val="0C0C0C"/>
              </a:solidFill>
              <a:latin typeface="Calibri"/>
              <a:ea typeface="Calibri"/>
              <a:cs typeface="Calibri"/>
              <a:sym typeface="Calibri"/>
            </a:endParaRPr>
          </a:p>
        </p:txBody>
      </p:sp>
      <p:pic>
        <p:nvPicPr>
          <p:cNvPr id="350" name="Google Shape;350;p29"/>
          <p:cNvPicPr preferRelativeResize="0"/>
          <p:nvPr/>
        </p:nvPicPr>
        <p:blipFill rotWithShape="1">
          <a:blip r:embed="rId7">
            <a:alphaModFix/>
          </a:blip>
          <a:srcRect b="0" l="0" r="0" t="0"/>
          <a:stretch/>
        </p:blipFill>
        <p:spPr>
          <a:xfrm>
            <a:off x="3710536" y="5442495"/>
            <a:ext cx="506906" cy="254149"/>
          </a:xfrm>
          <a:prstGeom prst="rect">
            <a:avLst/>
          </a:prstGeom>
          <a:noFill/>
          <a:ln>
            <a:noFill/>
          </a:ln>
        </p:spPr>
      </p:pic>
      <p:pic>
        <p:nvPicPr>
          <p:cNvPr id="351" name="Google Shape;351;p29"/>
          <p:cNvPicPr preferRelativeResize="0"/>
          <p:nvPr/>
        </p:nvPicPr>
        <p:blipFill rotWithShape="1">
          <a:blip r:embed="rId7">
            <a:alphaModFix/>
          </a:blip>
          <a:srcRect b="0" l="0" r="0" t="0"/>
          <a:stretch/>
        </p:blipFill>
        <p:spPr>
          <a:xfrm rot="5400000">
            <a:off x="5272635" y="1314997"/>
            <a:ext cx="506906" cy="254149"/>
          </a:xfrm>
          <a:prstGeom prst="rect">
            <a:avLst/>
          </a:prstGeom>
          <a:noFill/>
          <a:ln>
            <a:noFill/>
          </a:ln>
        </p:spPr>
      </p:pic>
      <p:sp>
        <p:nvSpPr>
          <p:cNvPr id="352" name="Google Shape;352;p29"/>
          <p:cNvSpPr txBox="1"/>
          <p:nvPr>
            <p:ph type="title"/>
          </p:nvPr>
        </p:nvSpPr>
        <p:spPr>
          <a:xfrm>
            <a:off x="927050" y="1153475"/>
            <a:ext cx="3290400" cy="577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accent1"/>
              </a:buClr>
              <a:buSzPts val="3000"/>
              <a:buFont typeface="Poppins"/>
              <a:buNone/>
            </a:pPr>
            <a:r>
              <a:rPr lang="en-US" sz="3500"/>
              <a:t>Conclusion</a:t>
            </a:r>
            <a:endParaRPr sz="3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30"/>
          <p:cNvPicPr preferRelativeResize="0"/>
          <p:nvPr/>
        </p:nvPicPr>
        <p:blipFill>
          <a:blip r:embed="rId3">
            <a:alphaModFix/>
          </a:blip>
          <a:stretch>
            <a:fillRect/>
          </a:stretch>
        </p:blipFill>
        <p:spPr>
          <a:xfrm>
            <a:off x="6248400" y="0"/>
            <a:ext cx="5943600" cy="6651326"/>
          </a:xfrm>
          <a:prstGeom prst="rect">
            <a:avLst/>
          </a:prstGeom>
          <a:noFill/>
          <a:ln>
            <a:noFill/>
          </a:ln>
        </p:spPr>
      </p:pic>
      <p:pic>
        <p:nvPicPr>
          <p:cNvPr id="358" name="Google Shape;358;p30"/>
          <p:cNvPicPr preferRelativeResize="0"/>
          <p:nvPr/>
        </p:nvPicPr>
        <p:blipFill rotWithShape="1">
          <a:blip r:embed="rId4">
            <a:alphaModFix/>
          </a:blip>
          <a:srcRect b="0" l="0" r="0" t="0"/>
          <a:stretch/>
        </p:blipFill>
        <p:spPr>
          <a:xfrm rot="-605715">
            <a:off x="4925525" y="3116157"/>
            <a:ext cx="292102" cy="228370"/>
          </a:xfrm>
          <a:prstGeom prst="rect">
            <a:avLst/>
          </a:prstGeom>
          <a:noFill/>
          <a:ln>
            <a:noFill/>
          </a:ln>
        </p:spPr>
      </p:pic>
      <p:pic>
        <p:nvPicPr>
          <p:cNvPr id="359" name="Google Shape;359;p30"/>
          <p:cNvPicPr preferRelativeResize="0"/>
          <p:nvPr/>
        </p:nvPicPr>
        <p:blipFill rotWithShape="1">
          <a:blip r:embed="rId5">
            <a:alphaModFix/>
          </a:blip>
          <a:srcRect b="0" l="0" r="0" t="0"/>
          <a:stretch/>
        </p:blipFill>
        <p:spPr>
          <a:xfrm rot="-589488">
            <a:off x="281060" y="3321885"/>
            <a:ext cx="512914" cy="401004"/>
          </a:xfrm>
          <a:prstGeom prst="rect">
            <a:avLst/>
          </a:prstGeom>
          <a:noFill/>
          <a:ln>
            <a:noFill/>
          </a:ln>
        </p:spPr>
      </p:pic>
      <p:pic>
        <p:nvPicPr>
          <p:cNvPr descr="A screenshot of a phone&#10;&#10;Description automatically generated" id="360" name="Google Shape;360;p30"/>
          <p:cNvPicPr preferRelativeResize="0"/>
          <p:nvPr/>
        </p:nvPicPr>
        <p:blipFill rotWithShape="1">
          <a:blip r:embed="rId6">
            <a:alphaModFix/>
          </a:blip>
          <a:srcRect b="0" l="0" r="0" t="0"/>
          <a:stretch/>
        </p:blipFill>
        <p:spPr>
          <a:xfrm>
            <a:off x="6450766" y="1052513"/>
            <a:ext cx="4293434" cy="4591072"/>
          </a:xfrm>
          <a:prstGeom prst="rect">
            <a:avLst/>
          </a:prstGeom>
          <a:noFill/>
          <a:ln>
            <a:noFill/>
          </a:ln>
        </p:spPr>
      </p:pic>
      <p:pic>
        <p:nvPicPr>
          <p:cNvPr id="361" name="Google Shape;361;p30"/>
          <p:cNvPicPr preferRelativeResize="0"/>
          <p:nvPr/>
        </p:nvPicPr>
        <p:blipFill rotWithShape="1">
          <a:blip r:embed="rId7">
            <a:alphaModFix/>
          </a:blip>
          <a:srcRect b="0" l="0" r="0" t="0"/>
          <a:stretch/>
        </p:blipFill>
        <p:spPr>
          <a:xfrm>
            <a:off x="10539535" y="838200"/>
            <a:ext cx="1544422" cy="774338"/>
          </a:xfrm>
          <a:prstGeom prst="rect">
            <a:avLst/>
          </a:prstGeom>
          <a:noFill/>
          <a:ln>
            <a:noFill/>
          </a:ln>
        </p:spPr>
      </p:pic>
      <p:sp>
        <p:nvSpPr>
          <p:cNvPr id="362" name="Google Shape;362;p30"/>
          <p:cNvSpPr txBox="1"/>
          <p:nvPr>
            <p:ph type="title"/>
          </p:nvPr>
        </p:nvSpPr>
        <p:spPr>
          <a:xfrm>
            <a:off x="722697" y="2933992"/>
            <a:ext cx="4366901" cy="931024"/>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accent1"/>
              </a:buClr>
              <a:buSzPts val="6000"/>
              <a:buFont typeface="Poppins"/>
              <a:buNone/>
            </a:pPr>
            <a:r>
              <a:rPr b="1" lang="en-US" sz="6000">
                <a:latin typeface="Poppins"/>
                <a:ea typeface="Poppins"/>
                <a:cs typeface="Poppins"/>
                <a:sym typeface="Poppins"/>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9"/>
          <p:cNvPicPr preferRelativeResize="0"/>
          <p:nvPr/>
        </p:nvPicPr>
        <p:blipFill>
          <a:blip r:embed="rId3">
            <a:alphaModFix/>
          </a:blip>
          <a:stretch>
            <a:fillRect/>
          </a:stretch>
        </p:blipFill>
        <p:spPr>
          <a:xfrm>
            <a:off x="6096000" y="-15125"/>
            <a:ext cx="6096001" cy="6287281"/>
          </a:xfrm>
          <a:prstGeom prst="rect">
            <a:avLst/>
          </a:prstGeom>
          <a:noFill/>
          <a:ln>
            <a:noFill/>
          </a:ln>
        </p:spPr>
      </p:pic>
      <p:pic>
        <p:nvPicPr>
          <p:cNvPr id="123" name="Google Shape;123;p19"/>
          <p:cNvPicPr preferRelativeResize="0"/>
          <p:nvPr/>
        </p:nvPicPr>
        <p:blipFill rotWithShape="1">
          <a:blip r:embed="rId4">
            <a:alphaModFix/>
          </a:blip>
          <a:srcRect b="0" l="0" r="0" t="0"/>
          <a:stretch/>
        </p:blipFill>
        <p:spPr>
          <a:xfrm rot="10800000">
            <a:off x="4507667" y="316667"/>
            <a:ext cx="356384" cy="178682"/>
          </a:xfrm>
          <a:prstGeom prst="rect">
            <a:avLst/>
          </a:prstGeom>
          <a:noFill/>
          <a:ln>
            <a:noFill/>
          </a:ln>
        </p:spPr>
      </p:pic>
      <p:pic>
        <p:nvPicPr>
          <p:cNvPr id="124" name="Google Shape;124;p19"/>
          <p:cNvPicPr preferRelativeResize="0"/>
          <p:nvPr/>
        </p:nvPicPr>
        <p:blipFill rotWithShape="1">
          <a:blip r:embed="rId5">
            <a:alphaModFix/>
          </a:blip>
          <a:srcRect b="0" l="0" r="0" t="0"/>
          <a:stretch/>
        </p:blipFill>
        <p:spPr>
          <a:xfrm rot="-605715">
            <a:off x="4323286" y="850389"/>
            <a:ext cx="124112" cy="97032"/>
          </a:xfrm>
          <a:prstGeom prst="rect">
            <a:avLst/>
          </a:prstGeom>
          <a:noFill/>
          <a:ln>
            <a:noFill/>
          </a:ln>
        </p:spPr>
      </p:pic>
      <p:pic>
        <p:nvPicPr>
          <p:cNvPr id="125" name="Google Shape;125;p19"/>
          <p:cNvPicPr preferRelativeResize="0"/>
          <p:nvPr/>
        </p:nvPicPr>
        <p:blipFill rotWithShape="1">
          <a:blip r:embed="rId6">
            <a:alphaModFix/>
          </a:blip>
          <a:srcRect b="0" l="0" r="0" t="0"/>
          <a:stretch/>
        </p:blipFill>
        <p:spPr>
          <a:xfrm rot="-589488">
            <a:off x="593124" y="830278"/>
            <a:ext cx="202415" cy="158251"/>
          </a:xfrm>
          <a:prstGeom prst="rect">
            <a:avLst/>
          </a:prstGeom>
          <a:noFill/>
          <a:ln>
            <a:noFill/>
          </a:ln>
        </p:spPr>
      </p:pic>
      <p:sp>
        <p:nvSpPr>
          <p:cNvPr id="126" name="Google Shape;126;p19"/>
          <p:cNvSpPr/>
          <p:nvPr/>
        </p:nvSpPr>
        <p:spPr>
          <a:xfrm>
            <a:off x="804051" y="1503151"/>
            <a:ext cx="515764" cy="515764"/>
          </a:xfrm>
          <a:prstGeom prst="ellipse">
            <a:avLst/>
          </a:prstGeom>
          <a:solidFill>
            <a:srgbClr val="D8D8D8"/>
          </a:solidFill>
          <a:ln>
            <a:noFill/>
          </a:ln>
          <a:effectLst>
            <a:outerShdw blurRad="38100" sx="102000" rotWithShape="0" algn="ctr" sy="102000">
              <a:srgbClr val="000000">
                <a:alpha val="1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 name="Google Shape;127;p19"/>
          <p:cNvSpPr txBox="1"/>
          <p:nvPr/>
        </p:nvSpPr>
        <p:spPr>
          <a:xfrm>
            <a:off x="808750" y="1607145"/>
            <a:ext cx="50636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accent1"/>
                </a:solidFill>
                <a:latin typeface="Poppins"/>
                <a:ea typeface="Poppins"/>
                <a:cs typeface="Poppins"/>
                <a:sym typeface="Poppins"/>
              </a:rPr>
              <a:t>01</a:t>
            </a:r>
            <a:endParaRPr b="1" sz="1400">
              <a:solidFill>
                <a:schemeClr val="accent1"/>
              </a:solidFill>
              <a:latin typeface="Poppins"/>
              <a:ea typeface="Poppins"/>
              <a:cs typeface="Poppins"/>
              <a:sym typeface="Poppins"/>
            </a:endParaRPr>
          </a:p>
        </p:txBody>
      </p:sp>
      <p:pic>
        <p:nvPicPr>
          <p:cNvPr id="128" name="Google Shape;128;p19"/>
          <p:cNvPicPr preferRelativeResize="0"/>
          <p:nvPr/>
        </p:nvPicPr>
        <p:blipFill rotWithShape="1">
          <a:blip r:embed="rId7">
            <a:alphaModFix/>
          </a:blip>
          <a:srcRect b="0" l="0" r="0" t="0"/>
          <a:stretch/>
        </p:blipFill>
        <p:spPr>
          <a:xfrm>
            <a:off x="10422771" y="0"/>
            <a:ext cx="1544422" cy="774338"/>
          </a:xfrm>
          <a:prstGeom prst="rect">
            <a:avLst/>
          </a:prstGeom>
          <a:noFill/>
          <a:ln>
            <a:noFill/>
          </a:ln>
        </p:spPr>
      </p:pic>
      <p:sp>
        <p:nvSpPr>
          <p:cNvPr id="129" name="Google Shape;129;p19"/>
          <p:cNvSpPr/>
          <p:nvPr/>
        </p:nvSpPr>
        <p:spPr>
          <a:xfrm>
            <a:off x="804051" y="2259548"/>
            <a:ext cx="515764" cy="515764"/>
          </a:xfrm>
          <a:prstGeom prst="ellipse">
            <a:avLst/>
          </a:prstGeom>
          <a:solidFill>
            <a:srgbClr val="D8D8D8"/>
          </a:solidFill>
          <a:ln>
            <a:noFill/>
          </a:ln>
          <a:effectLst>
            <a:outerShdw blurRad="38100" sx="102000" rotWithShape="0" algn="ctr" sy="102000">
              <a:srgbClr val="000000">
                <a:alpha val="1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 name="Google Shape;130;p19"/>
          <p:cNvSpPr txBox="1"/>
          <p:nvPr/>
        </p:nvSpPr>
        <p:spPr>
          <a:xfrm>
            <a:off x="808750" y="2363542"/>
            <a:ext cx="50636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accent1"/>
                </a:solidFill>
                <a:latin typeface="Poppins"/>
                <a:ea typeface="Poppins"/>
                <a:cs typeface="Poppins"/>
                <a:sym typeface="Poppins"/>
              </a:rPr>
              <a:t>02</a:t>
            </a:r>
            <a:endParaRPr b="1" sz="1400">
              <a:solidFill>
                <a:schemeClr val="accent1"/>
              </a:solidFill>
              <a:latin typeface="Poppins"/>
              <a:ea typeface="Poppins"/>
              <a:cs typeface="Poppins"/>
              <a:sym typeface="Poppins"/>
            </a:endParaRPr>
          </a:p>
        </p:txBody>
      </p:sp>
      <p:sp>
        <p:nvSpPr>
          <p:cNvPr id="131" name="Google Shape;131;p19"/>
          <p:cNvSpPr/>
          <p:nvPr/>
        </p:nvSpPr>
        <p:spPr>
          <a:xfrm>
            <a:off x="804051" y="3015945"/>
            <a:ext cx="515764" cy="515764"/>
          </a:xfrm>
          <a:prstGeom prst="ellipse">
            <a:avLst/>
          </a:prstGeom>
          <a:solidFill>
            <a:srgbClr val="D8D8D8"/>
          </a:solidFill>
          <a:ln>
            <a:noFill/>
          </a:ln>
          <a:effectLst>
            <a:outerShdw blurRad="38100" sx="102000" rotWithShape="0" algn="ctr" sy="102000">
              <a:srgbClr val="000000">
                <a:alpha val="1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19"/>
          <p:cNvSpPr txBox="1"/>
          <p:nvPr/>
        </p:nvSpPr>
        <p:spPr>
          <a:xfrm>
            <a:off x="808750" y="3119939"/>
            <a:ext cx="50636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accent1"/>
                </a:solidFill>
                <a:latin typeface="Poppins"/>
                <a:ea typeface="Poppins"/>
                <a:cs typeface="Poppins"/>
                <a:sym typeface="Poppins"/>
              </a:rPr>
              <a:t>03</a:t>
            </a:r>
            <a:endParaRPr b="1" sz="1400">
              <a:solidFill>
                <a:schemeClr val="accent1"/>
              </a:solidFill>
              <a:latin typeface="Poppins"/>
              <a:ea typeface="Poppins"/>
              <a:cs typeface="Poppins"/>
              <a:sym typeface="Poppins"/>
            </a:endParaRPr>
          </a:p>
        </p:txBody>
      </p:sp>
      <p:sp>
        <p:nvSpPr>
          <p:cNvPr id="133" name="Google Shape;133;p19"/>
          <p:cNvSpPr/>
          <p:nvPr/>
        </p:nvSpPr>
        <p:spPr>
          <a:xfrm>
            <a:off x="813898" y="3772342"/>
            <a:ext cx="515764" cy="515764"/>
          </a:xfrm>
          <a:prstGeom prst="ellipse">
            <a:avLst/>
          </a:prstGeom>
          <a:solidFill>
            <a:srgbClr val="D8D8D8"/>
          </a:solidFill>
          <a:ln>
            <a:noFill/>
          </a:ln>
          <a:effectLst>
            <a:outerShdw blurRad="38100" sx="102000" rotWithShape="0" algn="ctr" sy="102000">
              <a:srgbClr val="000000">
                <a:alpha val="1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19"/>
          <p:cNvSpPr txBox="1"/>
          <p:nvPr/>
        </p:nvSpPr>
        <p:spPr>
          <a:xfrm>
            <a:off x="804051" y="3876336"/>
            <a:ext cx="5354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accent1"/>
                </a:solidFill>
                <a:latin typeface="Poppins"/>
                <a:ea typeface="Poppins"/>
                <a:cs typeface="Poppins"/>
                <a:sym typeface="Poppins"/>
              </a:rPr>
              <a:t>04</a:t>
            </a:r>
            <a:endParaRPr b="1" sz="1400">
              <a:solidFill>
                <a:schemeClr val="accent1"/>
              </a:solidFill>
              <a:latin typeface="Poppins"/>
              <a:ea typeface="Poppins"/>
              <a:cs typeface="Poppins"/>
              <a:sym typeface="Poppins"/>
            </a:endParaRPr>
          </a:p>
        </p:txBody>
      </p:sp>
      <p:sp>
        <p:nvSpPr>
          <p:cNvPr id="135" name="Google Shape;135;p19"/>
          <p:cNvSpPr/>
          <p:nvPr/>
        </p:nvSpPr>
        <p:spPr>
          <a:xfrm>
            <a:off x="804051" y="4528739"/>
            <a:ext cx="515764" cy="515764"/>
          </a:xfrm>
          <a:prstGeom prst="ellipse">
            <a:avLst/>
          </a:prstGeom>
          <a:solidFill>
            <a:srgbClr val="D8D8D8"/>
          </a:solidFill>
          <a:ln>
            <a:noFill/>
          </a:ln>
          <a:effectLst>
            <a:outerShdw blurRad="38100" sx="102000" rotWithShape="0" algn="ctr" sy="102000">
              <a:srgbClr val="000000">
                <a:alpha val="1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19"/>
          <p:cNvSpPr txBox="1"/>
          <p:nvPr/>
        </p:nvSpPr>
        <p:spPr>
          <a:xfrm>
            <a:off x="842412" y="4632733"/>
            <a:ext cx="43904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accent1"/>
                </a:solidFill>
                <a:latin typeface="Poppins"/>
                <a:ea typeface="Poppins"/>
                <a:cs typeface="Poppins"/>
                <a:sym typeface="Poppins"/>
              </a:rPr>
              <a:t>05</a:t>
            </a:r>
            <a:endParaRPr b="1" sz="1400">
              <a:solidFill>
                <a:schemeClr val="accent1"/>
              </a:solidFill>
              <a:latin typeface="Poppins"/>
              <a:ea typeface="Poppins"/>
              <a:cs typeface="Poppins"/>
              <a:sym typeface="Poppins"/>
            </a:endParaRPr>
          </a:p>
        </p:txBody>
      </p:sp>
      <p:sp>
        <p:nvSpPr>
          <p:cNvPr id="137" name="Google Shape;137;p19"/>
          <p:cNvSpPr/>
          <p:nvPr/>
        </p:nvSpPr>
        <p:spPr>
          <a:xfrm>
            <a:off x="813898" y="5285138"/>
            <a:ext cx="515764" cy="515764"/>
          </a:xfrm>
          <a:prstGeom prst="ellipse">
            <a:avLst/>
          </a:prstGeom>
          <a:solidFill>
            <a:srgbClr val="D8D8D8"/>
          </a:solidFill>
          <a:ln>
            <a:noFill/>
          </a:ln>
          <a:effectLst>
            <a:outerShdw blurRad="38100" sx="102000" rotWithShape="0" algn="ctr" sy="102000">
              <a:srgbClr val="000000">
                <a:alpha val="1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19"/>
          <p:cNvSpPr txBox="1"/>
          <p:nvPr/>
        </p:nvSpPr>
        <p:spPr>
          <a:xfrm>
            <a:off x="804051" y="5389132"/>
            <a:ext cx="5354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accent1"/>
                </a:solidFill>
                <a:latin typeface="Poppins"/>
                <a:ea typeface="Poppins"/>
                <a:cs typeface="Poppins"/>
                <a:sym typeface="Poppins"/>
              </a:rPr>
              <a:t>06</a:t>
            </a:r>
            <a:endParaRPr b="1" sz="1400">
              <a:solidFill>
                <a:schemeClr val="accent1"/>
              </a:solidFill>
              <a:latin typeface="Poppins"/>
              <a:ea typeface="Poppins"/>
              <a:cs typeface="Poppins"/>
              <a:sym typeface="Poppins"/>
            </a:endParaRPr>
          </a:p>
        </p:txBody>
      </p:sp>
      <p:pic>
        <p:nvPicPr>
          <p:cNvPr descr="A burger on a wooden stand&#10;&#10;Description automatically generated" id="139" name="Google Shape;139;p19"/>
          <p:cNvPicPr preferRelativeResize="0"/>
          <p:nvPr/>
        </p:nvPicPr>
        <p:blipFill rotWithShape="1">
          <a:blip r:embed="rId8">
            <a:alphaModFix/>
          </a:blip>
          <a:srcRect b="0" l="0" r="0" t="0"/>
          <a:stretch/>
        </p:blipFill>
        <p:spPr>
          <a:xfrm>
            <a:off x="6263066" y="-1449502"/>
            <a:ext cx="5928934" cy="8893403"/>
          </a:xfrm>
          <a:prstGeom prst="rect">
            <a:avLst/>
          </a:prstGeom>
          <a:noFill/>
          <a:ln>
            <a:noFill/>
          </a:ln>
        </p:spPr>
      </p:pic>
      <p:sp>
        <p:nvSpPr>
          <p:cNvPr id="140" name="Google Shape;140;p19"/>
          <p:cNvSpPr txBox="1"/>
          <p:nvPr>
            <p:ph type="title"/>
          </p:nvPr>
        </p:nvSpPr>
        <p:spPr>
          <a:xfrm>
            <a:off x="713072" y="653882"/>
            <a:ext cx="3810802" cy="511679"/>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accent1"/>
              </a:buClr>
              <a:buSzPts val="3000"/>
              <a:buFont typeface="Poppins"/>
              <a:buNone/>
            </a:pPr>
            <a:r>
              <a:rPr b="1" lang="en-US" sz="3000">
                <a:solidFill>
                  <a:schemeClr val="accent1"/>
                </a:solidFill>
                <a:latin typeface="Poppins"/>
                <a:ea typeface="Poppins"/>
                <a:cs typeface="Poppins"/>
                <a:sym typeface="Poppins"/>
              </a:rPr>
              <a:t>Table Of Contents</a:t>
            </a:r>
            <a:endParaRPr/>
          </a:p>
        </p:txBody>
      </p:sp>
      <p:sp>
        <p:nvSpPr>
          <p:cNvPr id="141" name="Google Shape;141;p19"/>
          <p:cNvSpPr txBox="1"/>
          <p:nvPr>
            <p:ph idx="1" type="body"/>
          </p:nvPr>
        </p:nvSpPr>
        <p:spPr>
          <a:xfrm>
            <a:off x="1375977" y="1636046"/>
            <a:ext cx="3330900" cy="286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0C0C0C"/>
              </a:buClr>
              <a:buSzPts val="1400"/>
              <a:buNone/>
            </a:pPr>
            <a:r>
              <a:rPr lang="en-US"/>
              <a:t>Problem &amp; Background Statement</a:t>
            </a:r>
            <a:endParaRPr sz="1400">
              <a:solidFill>
                <a:srgbClr val="0C0C0C"/>
              </a:solidFill>
              <a:latin typeface="Poppins"/>
              <a:ea typeface="Poppins"/>
              <a:cs typeface="Poppins"/>
              <a:sym typeface="Poppins"/>
            </a:endParaRPr>
          </a:p>
        </p:txBody>
      </p:sp>
      <p:sp>
        <p:nvSpPr>
          <p:cNvPr id="142" name="Google Shape;142;p19"/>
          <p:cNvSpPr txBox="1"/>
          <p:nvPr>
            <p:ph idx="2" type="body"/>
          </p:nvPr>
        </p:nvSpPr>
        <p:spPr>
          <a:xfrm>
            <a:off x="1383998" y="2394836"/>
            <a:ext cx="3330900" cy="286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0C0C0C"/>
              </a:buClr>
              <a:buSzPts val="1400"/>
              <a:buNone/>
            </a:pPr>
            <a:r>
              <a:rPr lang="en-US"/>
              <a:t>Stakeholder Involvement</a:t>
            </a:r>
            <a:endParaRPr sz="1400">
              <a:solidFill>
                <a:srgbClr val="0C0C0C"/>
              </a:solidFill>
              <a:latin typeface="Poppins"/>
              <a:ea typeface="Poppins"/>
              <a:cs typeface="Poppins"/>
              <a:sym typeface="Poppins"/>
            </a:endParaRPr>
          </a:p>
        </p:txBody>
      </p:sp>
      <p:sp>
        <p:nvSpPr>
          <p:cNvPr id="143" name="Google Shape;143;p19"/>
          <p:cNvSpPr txBox="1"/>
          <p:nvPr>
            <p:ph idx="3" type="body"/>
          </p:nvPr>
        </p:nvSpPr>
        <p:spPr>
          <a:xfrm>
            <a:off x="1382400" y="3150600"/>
            <a:ext cx="4084800" cy="286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0C0C0C"/>
              </a:buClr>
              <a:buSzPts val="1400"/>
              <a:buNone/>
            </a:pPr>
            <a:r>
              <a:rPr lang="en-US" sz="1400">
                <a:solidFill>
                  <a:srgbClr val="0C0C0C"/>
                </a:solidFill>
                <a:latin typeface="Poppins"/>
                <a:ea typeface="Poppins"/>
                <a:cs typeface="Poppins"/>
                <a:sym typeface="Poppins"/>
              </a:rPr>
              <a:t>Zomato’s Vision &amp; Mission Statement</a:t>
            </a:r>
            <a:endParaRPr sz="1400">
              <a:solidFill>
                <a:srgbClr val="0C0C0C"/>
              </a:solidFill>
              <a:latin typeface="Poppins"/>
              <a:ea typeface="Poppins"/>
              <a:cs typeface="Poppins"/>
              <a:sym typeface="Poppins"/>
            </a:endParaRPr>
          </a:p>
        </p:txBody>
      </p:sp>
      <p:sp>
        <p:nvSpPr>
          <p:cNvPr id="144" name="Google Shape;144;p19"/>
          <p:cNvSpPr txBox="1"/>
          <p:nvPr>
            <p:ph idx="4" type="body"/>
          </p:nvPr>
        </p:nvSpPr>
        <p:spPr>
          <a:xfrm>
            <a:off x="1380788" y="3909389"/>
            <a:ext cx="2392200" cy="286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0C0C0C"/>
              </a:buClr>
              <a:buSzPts val="1400"/>
              <a:buNone/>
            </a:pPr>
            <a:r>
              <a:rPr lang="en-US"/>
              <a:t>Methodology</a:t>
            </a:r>
            <a:endParaRPr sz="1400">
              <a:solidFill>
                <a:srgbClr val="0C0C0C"/>
              </a:solidFill>
              <a:latin typeface="Poppins"/>
              <a:ea typeface="Poppins"/>
              <a:cs typeface="Poppins"/>
              <a:sym typeface="Poppins"/>
            </a:endParaRPr>
          </a:p>
        </p:txBody>
      </p:sp>
      <p:sp>
        <p:nvSpPr>
          <p:cNvPr id="145" name="Google Shape;145;p19"/>
          <p:cNvSpPr txBox="1"/>
          <p:nvPr>
            <p:ph idx="5" type="body"/>
          </p:nvPr>
        </p:nvSpPr>
        <p:spPr>
          <a:xfrm>
            <a:off x="1376999" y="4668175"/>
            <a:ext cx="3487200" cy="286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0C0C0C"/>
              </a:buClr>
              <a:buSzPts val="1400"/>
              <a:buNone/>
            </a:pPr>
            <a:r>
              <a:rPr lang="en-US"/>
              <a:t>Recommended Analysis </a:t>
            </a:r>
            <a:endParaRPr sz="1400">
              <a:solidFill>
                <a:srgbClr val="0C0C0C"/>
              </a:solidFill>
              <a:latin typeface="Poppins"/>
              <a:ea typeface="Poppins"/>
              <a:cs typeface="Poppins"/>
              <a:sym typeface="Poppins"/>
            </a:endParaRPr>
          </a:p>
        </p:txBody>
      </p:sp>
      <p:sp>
        <p:nvSpPr>
          <p:cNvPr id="146" name="Google Shape;146;p19"/>
          <p:cNvSpPr txBox="1"/>
          <p:nvPr>
            <p:ph idx="6" type="body"/>
          </p:nvPr>
        </p:nvSpPr>
        <p:spPr>
          <a:xfrm>
            <a:off x="1385018" y="5417347"/>
            <a:ext cx="3206100" cy="286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0C0C0C"/>
              </a:buClr>
              <a:buSzPts val="1400"/>
              <a:buNone/>
            </a:pPr>
            <a:r>
              <a:rPr lang="en-US"/>
              <a:t>Conclusion</a:t>
            </a:r>
            <a:endParaRPr sz="1400">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0"/>
          <p:cNvPicPr preferRelativeResize="0"/>
          <p:nvPr/>
        </p:nvPicPr>
        <p:blipFill rotWithShape="1">
          <a:blip r:embed="rId3">
            <a:alphaModFix/>
          </a:blip>
          <a:srcRect b="0" l="0" r="0" t="0"/>
          <a:stretch/>
        </p:blipFill>
        <p:spPr>
          <a:xfrm rot="10800000">
            <a:off x="4507670" y="316668"/>
            <a:ext cx="356381" cy="178681"/>
          </a:xfrm>
          <a:prstGeom prst="rect">
            <a:avLst/>
          </a:prstGeom>
          <a:noFill/>
          <a:ln>
            <a:noFill/>
          </a:ln>
        </p:spPr>
      </p:pic>
      <p:pic>
        <p:nvPicPr>
          <p:cNvPr id="152" name="Google Shape;152;p20"/>
          <p:cNvPicPr preferRelativeResize="0"/>
          <p:nvPr/>
        </p:nvPicPr>
        <p:blipFill rotWithShape="1">
          <a:blip r:embed="rId4">
            <a:alphaModFix/>
          </a:blip>
          <a:srcRect b="0" l="0" r="0" t="0"/>
          <a:stretch/>
        </p:blipFill>
        <p:spPr>
          <a:xfrm rot="-605723">
            <a:off x="4323286" y="850389"/>
            <a:ext cx="124112" cy="97032"/>
          </a:xfrm>
          <a:prstGeom prst="rect">
            <a:avLst/>
          </a:prstGeom>
          <a:noFill/>
          <a:ln>
            <a:noFill/>
          </a:ln>
        </p:spPr>
      </p:pic>
      <p:pic>
        <p:nvPicPr>
          <p:cNvPr id="153" name="Google Shape;153;p20"/>
          <p:cNvPicPr preferRelativeResize="0"/>
          <p:nvPr/>
        </p:nvPicPr>
        <p:blipFill rotWithShape="1">
          <a:blip r:embed="rId5">
            <a:alphaModFix/>
          </a:blip>
          <a:srcRect b="0" l="0" r="0" t="0"/>
          <a:stretch/>
        </p:blipFill>
        <p:spPr>
          <a:xfrm rot="-589490">
            <a:off x="593124" y="830278"/>
            <a:ext cx="202415" cy="158251"/>
          </a:xfrm>
          <a:prstGeom prst="rect">
            <a:avLst/>
          </a:prstGeom>
          <a:noFill/>
          <a:ln>
            <a:noFill/>
          </a:ln>
        </p:spPr>
      </p:pic>
      <p:sp>
        <p:nvSpPr>
          <p:cNvPr id="154" name="Google Shape;154;p20"/>
          <p:cNvSpPr/>
          <p:nvPr/>
        </p:nvSpPr>
        <p:spPr>
          <a:xfrm>
            <a:off x="804051" y="1503151"/>
            <a:ext cx="515700" cy="515700"/>
          </a:xfrm>
          <a:prstGeom prst="ellipse">
            <a:avLst/>
          </a:prstGeom>
          <a:solidFill>
            <a:srgbClr val="D8D8D8"/>
          </a:solidFill>
          <a:ln>
            <a:noFill/>
          </a:ln>
          <a:effectLst>
            <a:outerShdw blurRad="38100" sx="102000" rotWithShape="0" algn="ctr" sy="102000">
              <a:srgbClr val="000000">
                <a:alpha val="1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 name="Google Shape;155;p20"/>
          <p:cNvSpPr txBox="1"/>
          <p:nvPr/>
        </p:nvSpPr>
        <p:spPr>
          <a:xfrm>
            <a:off x="808750" y="1607145"/>
            <a:ext cx="506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accent1"/>
                </a:solidFill>
                <a:latin typeface="Poppins"/>
                <a:ea typeface="Poppins"/>
                <a:cs typeface="Poppins"/>
                <a:sym typeface="Poppins"/>
              </a:rPr>
              <a:t>01</a:t>
            </a:r>
            <a:endParaRPr b="1" sz="1400">
              <a:solidFill>
                <a:schemeClr val="accent1"/>
              </a:solidFill>
              <a:latin typeface="Poppins"/>
              <a:ea typeface="Poppins"/>
              <a:cs typeface="Poppins"/>
              <a:sym typeface="Poppins"/>
            </a:endParaRPr>
          </a:p>
        </p:txBody>
      </p:sp>
      <p:pic>
        <p:nvPicPr>
          <p:cNvPr id="156" name="Google Shape;156;p20"/>
          <p:cNvPicPr preferRelativeResize="0"/>
          <p:nvPr/>
        </p:nvPicPr>
        <p:blipFill rotWithShape="1">
          <a:blip r:embed="rId6">
            <a:alphaModFix/>
          </a:blip>
          <a:srcRect b="0" l="0" r="0" t="0"/>
          <a:stretch/>
        </p:blipFill>
        <p:spPr>
          <a:xfrm>
            <a:off x="10422771" y="0"/>
            <a:ext cx="1544425" cy="774338"/>
          </a:xfrm>
          <a:prstGeom prst="rect">
            <a:avLst/>
          </a:prstGeom>
          <a:noFill/>
          <a:ln>
            <a:noFill/>
          </a:ln>
        </p:spPr>
      </p:pic>
      <p:sp>
        <p:nvSpPr>
          <p:cNvPr id="157" name="Google Shape;157;p20"/>
          <p:cNvSpPr/>
          <p:nvPr/>
        </p:nvSpPr>
        <p:spPr>
          <a:xfrm>
            <a:off x="804051" y="2259548"/>
            <a:ext cx="515700" cy="515700"/>
          </a:xfrm>
          <a:prstGeom prst="ellipse">
            <a:avLst/>
          </a:prstGeom>
          <a:solidFill>
            <a:srgbClr val="D8D8D8"/>
          </a:solidFill>
          <a:ln>
            <a:noFill/>
          </a:ln>
          <a:effectLst>
            <a:outerShdw blurRad="38100" sx="102000" rotWithShape="0" algn="ctr" sy="102000">
              <a:srgbClr val="000000">
                <a:alpha val="1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Google Shape;158;p20"/>
          <p:cNvSpPr txBox="1"/>
          <p:nvPr/>
        </p:nvSpPr>
        <p:spPr>
          <a:xfrm>
            <a:off x="808750" y="2363542"/>
            <a:ext cx="506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accent1"/>
                </a:solidFill>
                <a:latin typeface="Poppins"/>
                <a:ea typeface="Poppins"/>
                <a:cs typeface="Poppins"/>
                <a:sym typeface="Poppins"/>
              </a:rPr>
              <a:t>02</a:t>
            </a:r>
            <a:endParaRPr b="1" sz="1400">
              <a:solidFill>
                <a:schemeClr val="accent1"/>
              </a:solidFill>
              <a:latin typeface="Poppins"/>
              <a:ea typeface="Poppins"/>
              <a:cs typeface="Poppins"/>
              <a:sym typeface="Poppins"/>
            </a:endParaRPr>
          </a:p>
        </p:txBody>
      </p:sp>
      <p:sp>
        <p:nvSpPr>
          <p:cNvPr id="159" name="Google Shape;159;p20"/>
          <p:cNvSpPr/>
          <p:nvPr/>
        </p:nvSpPr>
        <p:spPr>
          <a:xfrm>
            <a:off x="804051" y="3015945"/>
            <a:ext cx="515700" cy="515700"/>
          </a:xfrm>
          <a:prstGeom prst="ellipse">
            <a:avLst/>
          </a:prstGeom>
          <a:solidFill>
            <a:srgbClr val="D8D8D8"/>
          </a:solidFill>
          <a:ln>
            <a:noFill/>
          </a:ln>
          <a:effectLst>
            <a:outerShdw blurRad="38100" sx="102000" rotWithShape="0" algn="ctr" sy="102000">
              <a:srgbClr val="000000">
                <a:alpha val="1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p20"/>
          <p:cNvSpPr txBox="1"/>
          <p:nvPr/>
        </p:nvSpPr>
        <p:spPr>
          <a:xfrm>
            <a:off x="808750" y="3119939"/>
            <a:ext cx="506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accent1"/>
                </a:solidFill>
                <a:latin typeface="Poppins"/>
                <a:ea typeface="Poppins"/>
                <a:cs typeface="Poppins"/>
                <a:sym typeface="Poppins"/>
              </a:rPr>
              <a:t>03</a:t>
            </a:r>
            <a:endParaRPr b="1" sz="1400">
              <a:solidFill>
                <a:schemeClr val="accent1"/>
              </a:solidFill>
              <a:latin typeface="Poppins"/>
              <a:ea typeface="Poppins"/>
              <a:cs typeface="Poppins"/>
              <a:sym typeface="Poppins"/>
            </a:endParaRPr>
          </a:p>
        </p:txBody>
      </p:sp>
      <p:sp>
        <p:nvSpPr>
          <p:cNvPr id="161" name="Google Shape;161;p20"/>
          <p:cNvSpPr/>
          <p:nvPr/>
        </p:nvSpPr>
        <p:spPr>
          <a:xfrm>
            <a:off x="813898" y="3772342"/>
            <a:ext cx="515700" cy="515700"/>
          </a:xfrm>
          <a:prstGeom prst="ellipse">
            <a:avLst/>
          </a:prstGeom>
          <a:solidFill>
            <a:srgbClr val="D8D8D8"/>
          </a:solidFill>
          <a:ln>
            <a:noFill/>
          </a:ln>
          <a:effectLst>
            <a:outerShdw blurRad="38100" sx="102000" rotWithShape="0" algn="ctr" sy="102000">
              <a:srgbClr val="000000">
                <a:alpha val="1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 name="Google Shape;162;p20"/>
          <p:cNvSpPr txBox="1"/>
          <p:nvPr/>
        </p:nvSpPr>
        <p:spPr>
          <a:xfrm>
            <a:off x="804051" y="3876336"/>
            <a:ext cx="5355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accent1"/>
                </a:solidFill>
                <a:latin typeface="Poppins"/>
                <a:ea typeface="Poppins"/>
                <a:cs typeface="Poppins"/>
                <a:sym typeface="Poppins"/>
              </a:rPr>
              <a:t>04</a:t>
            </a:r>
            <a:endParaRPr b="1" sz="1400">
              <a:solidFill>
                <a:schemeClr val="accent1"/>
              </a:solidFill>
              <a:latin typeface="Poppins"/>
              <a:ea typeface="Poppins"/>
              <a:cs typeface="Poppins"/>
              <a:sym typeface="Poppins"/>
            </a:endParaRPr>
          </a:p>
        </p:txBody>
      </p:sp>
      <p:sp>
        <p:nvSpPr>
          <p:cNvPr id="163" name="Google Shape;163;p20"/>
          <p:cNvSpPr/>
          <p:nvPr/>
        </p:nvSpPr>
        <p:spPr>
          <a:xfrm>
            <a:off x="804051" y="4528739"/>
            <a:ext cx="515700" cy="515700"/>
          </a:xfrm>
          <a:prstGeom prst="ellipse">
            <a:avLst/>
          </a:prstGeom>
          <a:solidFill>
            <a:srgbClr val="D8D8D8"/>
          </a:solidFill>
          <a:ln>
            <a:noFill/>
          </a:ln>
          <a:effectLst>
            <a:outerShdw blurRad="38100" sx="102000" rotWithShape="0" algn="ctr" sy="102000">
              <a:srgbClr val="000000">
                <a:alpha val="1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p20"/>
          <p:cNvSpPr txBox="1"/>
          <p:nvPr/>
        </p:nvSpPr>
        <p:spPr>
          <a:xfrm>
            <a:off x="842412" y="4632733"/>
            <a:ext cx="4389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accent1"/>
                </a:solidFill>
                <a:latin typeface="Poppins"/>
                <a:ea typeface="Poppins"/>
                <a:cs typeface="Poppins"/>
                <a:sym typeface="Poppins"/>
              </a:rPr>
              <a:t>05</a:t>
            </a:r>
            <a:endParaRPr b="1" sz="1400">
              <a:solidFill>
                <a:schemeClr val="accent1"/>
              </a:solidFill>
              <a:latin typeface="Poppins"/>
              <a:ea typeface="Poppins"/>
              <a:cs typeface="Poppins"/>
              <a:sym typeface="Poppins"/>
            </a:endParaRPr>
          </a:p>
        </p:txBody>
      </p:sp>
      <p:sp>
        <p:nvSpPr>
          <p:cNvPr id="165" name="Google Shape;165;p20"/>
          <p:cNvSpPr/>
          <p:nvPr/>
        </p:nvSpPr>
        <p:spPr>
          <a:xfrm>
            <a:off x="813898" y="5285138"/>
            <a:ext cx="515700" cy="515700"/>
          </a:xfrm>
          <a:prstGeom prst="ellipse">
            <a:avLst/>
          </a:prstGeom>
          <a:solidFill>
            <a:srgbClr val="D8D8D8"/>
          </a:solidFill>
          <a:ln>
            <a:noFill/>
          </a:ln>
          <a:effectLst>
            <a:outerShdw blurRad="38100" sx="102000" rotWithShape="0" algn="ctr" sy="102000">
              <a:srgbClr val="000000">
                <a:alpha val="1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 name="Google Shape;166;p20"/>
          <p:cNvSpPr txBox="1"/>
          <p:nvPr/>
        </p:nvSpPr>
        <p:spPr>
          <a:xfrm>
            <a:off x="804051" y="5389132"/>
            <a:ext cx="5355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accent1"/>
                </a:solidFill>
                <a:latin typeface="Poppins"/>
                <a:ea typeface="Poppins"/>
                <a:cs typeface="Poppins"/>
                <a:sym typeface="Poppins"/>
              </a:rPr>
              <a:t>06</a:t>
            </a:r>
            <a:endParaRPr b="1" sz="1400">
              <a:solidFill>
                <a:schemeClr val="accent1"/>
              </a:solidFill>
              <a:latin typeface="Poppins"/>
              <a:ea typeface="Poppins"/>
              <a:cs typeface="Poppins"/>
              <a:sym typeface="Poppins"/>
            </a:endParaRPr>
          </a:p>
        </p:txBody>
      </p:sp>
      <p:sp>
        <p:nvSpPr>
          <p:cNvPr id="167" name="Google Shape;167;p20"/>
          <p:cNvSpPr txBox="1"/>
          <p:nvPr>
            <p:ph type="title"/>
          </p:nvPr>
        </p:nvSpPr>
        <p:spPr>
          <a:xfrm>
            <a:off x="713072" y="653882"/>
            <a:ext cx="3810900" cy="5079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accent1"/>
              </a:buClr>
              <a:buSzPts val="3000"/>
              <a:buFont typeface="Poppins"/>
              <a:buNone/>
            </a:pPr>
            <a:r>
              <a:rPr b="1" lang="en-US" sz="3000">
                <a:solidFill>
                  <a:schemeClr val="accent1"/>
                </a:solidFill>
                <a:latin typeface="Poppins"/>
                <a:ea typeface="Poppins"/>
                <a:cs typeface="Poppins"/>
                <a:sym typeface="Poppins"/>
              </a:rPr>
              <a:t>Table Of Contents</a:t>
            </a:r>
            <a:endParaRPr/>
          </a:p>
        </p:txBody>
      </p:sp>
      <p:sp>
        <p:nvSpPr>
          <p:cNvPr id="168" name="Google Shape;168;p20"/>
          <p:cNvSpPr txBox="1"/>
          <p:nvPr>
            <p:ph idx="1" type="body"/>
          </p:nvPr>
        </p:nvSpPr>
        <p:spPr>
          <a:xfrm>
            <a:off x="1375977" y="1636046"/>
            <a:ext cx="3330900" cy="286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0C0C0C"/>
              </a:buClr>
              <a:buSzPts val="1400"/>
              <a:buNone/>
            </a:pPr>
            <a:r>
              <a:rPr lang="en-US"/>
              <a:t>Problem &amp; Background Statement</a:t>
            </a:r>
            <a:endParaRPr sz="1400">
              <a:solidFill>
                <a:srgbClr val="0C0C0C"/>
              </a:solidFill>
              <a:latin typeface="Poppins"/>
              <a:ea typeface="Poppins"/>
              <a:cs typeface="Poppins"/>
              <a:sym typeface="Poppins"/>
            </a:endParaRPr>
          </a:p>
        </p:txBody>
      </p:sp>
      <p:sp>
        <p:nvSpPr>
          <p:cNvPr id="169" name="Google Shape;169;p20"/>
          <p:cNvSpPr txBox="1"/>
          <p:nvPr>
            <p:ph idx="2" type="body"/>
          </p:nvPr>
        </p:nvSpPr>
        <p:spPr>
          <a:xfrm>
            <a:off x="1383998" y="2394836"/>
            <a:ext cx="3330900" cy="286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0C0C0C"/>
              </a:buClr>
              <a:buSzPts val="1400"/>
              <a:buNone/>
            </a:pPr>
            <a:r>
              <a:rPr lang="en-US"/>
              <a:t>Stakeholder Involvement</a:t>
            </a:r>
            <a:endParaRPr sz="1400">
              <a:solidFill>
                <a:srgbClr val="0C0C0C"/>
              </a:solidFill>
              <a:latin typeface="Poppins"/>
              <a:ea typeface="Poppins"/>
              <a:cs typeface="Poppins"/>
              <a:sym typeface="Poppins"/>
            </a:endParaRPr>
          </a:p>
        </p:txBody>
      </p:sp>
      <p:sp>
        <p:nvSpPr>
          <p:cNvPr id="170" name="Google Shape;170;p20"/>
          <p:cNvSpPr txBox="1"/>
          <p:nvPr>
            <p:ph idx="3" type="body"/>
          </p:nvPr>
        </p:nvSpPr>
        <p:spPr>
          <a:xfrm>
            <a:off x="1382400" y="3150600"/>
            <a:ext cx="4084800" cy="286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0C0C0C"/>
              </a:buClr>
              <a:buSzPts val="1400"/>
              <a:buNone/>
            </a:pPr>
            <a:r>
              <a:rPr lang="en-US" sz="1400">
                <a:solidFill>
                  <a:srgbClr val="0C0C0C"/>
                </a:solidFill>
                <a:latin typeface="Poppins"/>
                <a:ea typeface="Poppins"/>
                <a:cs typeface="Poppins"/>
                <a:sym typeface="Poppins"/>
              </a:rPr>
              <a:t>Zomato’s Vision &amp; Mission Statement</a:t>
            </a:r>
            <a:endParaRPr sz="1400">
              <a:solidFill>
                <a:srgbClr val="0C0C0C"/>
              </a:solidFill>
              <a:latin typeface="Poppins"/>
              <a:ea typeface="Poppins"/>
              <a:cs typeface="Poppins"/>
              <a:sym typeface="Poppins"/>
            </a:endParaRPr>
          </a:p>
        </p:txBody>
      </p:sp>
      <p:sp>
        <p:nvSpPr>
          <p:cNvPr id="171" name="Google Shape;171;p20"/>
          <p:cNvSpPr txBox="1"/>
          <p:nvPr>
            <p:ph idx="4" type="body"/>
          </p:nvPr>
        </p:nvSpPr>
        <p:spPr>
          <a:xfrm>
            <a:off x="1380788" y="3909389"/>
            <a:ext cx="2392200" cy="286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0C0C0C"/>
              </a:buClr>
              <a:buSzPts val="1400"/>
              <a:buNone/>
            </a:pPr>
            <a:r>
              <a:rPr lang="en-US"/>
              <a:t>Methodology</a:t>
            </a:r>
            <a:endParaRPr sz="1400">
              <a:solidFill>
                <a:srgbClr val="0C0C0C"/>
              </a:solidFill>
              <a:latin typeface="Poppins"/>
              <a:ea typeface="Poppins"/>
              <a:cs typeface="Poppins"/>
              <a:sym typeface="Poppins"/>
            </a:endParaRPr>
          </a:p>
        </p:txBody>
      </p:sp>
      <p:sp>
        <p:nvSpPr>
          <p:cNvPr id="172" name="Google Shape;172;p20"/>
          <p:cNvSpPr txBox="1"/>
          <p:nvPr>
            <p:ph idx="5" type="body"/>
          </p:nvPr>
        </p:nvSpPr>
        <p:spPr>
          <a:xfrm>
            <a:off x="1376999" y="4668175"/>
            <a:ext cx="3487200" cy="286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0C0C0C"/>
              </a:buClr>
              <a:buSzPts val="1400"/>
              <a:buNone/>
            </a:pPr>
            <a:r>
              <a:rPr lang="en-US"/>
              <a:t>Recommended Analysis </a:t>
            </a:r>
            <a:endParaRPr sz="1400">
              <a:solidFill>
                <a:srgbClr val="0C0C0C"/>
              </a:solidFill>
              <a:latin typeface="Poppins"/>
              <a:ea typeface="Poppins"/>
              <a:cs typeface="Poppins"/>
              <a:sym typeface="Poppins"/>
            </a:endParaRPr>
          </a:p>
        </p:txBody>
      </p:sp>
      <p:sp>
        <p:nvSpPr>
          <p:cNvPr id="173" name="Google Shape;173;p20"/>
          <p:cNvSpPr txBox="1"/>
          <p:nvPr>
            <p:ph idx="6" type="body"/>
          </p:nvPr>
        </p:nvSpPr>
        <p:spPr>
          <a:xfrm>
            <a:off x="1385018" y="5417347"/>
            <a:ext cx="3206100" cy="286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0C0C0C"/>
              </a:buClr>
              <a:buSzPts val="1400"/>
              <a:buNone/>
            </a:pPr>
            <a:r>
              <a:rPr lang="en-US"/>
              <a:t>Conclusion</a:t>
            </a:r>
            <a:endParaRPr sz="1400">
              <a:latin typeface="Poppins"/>
              <a:ea typeface="Poppins"/>
              <a:cs typeface="Poppins"/>
              <a:sym typeface="Poppins"/>
            </a:endParaRPr>
          </a:p>
        </p:txBody>
      </p:sp>
      <p:pic>
        <p:nvPicPr>
          <p:cNvPr id="174" name="Google Shape;174;p20"/>
          <p:cNvPicPr preferRelativeResize="0"/>
          <p:nvPr/>
        </p:nvPicPr>
        <p:blipFill>
          <a:blip r:embed="rId7">
            <a:alphaModFix/>
          </a:blip>
          <a:stretch>
            <a:fillRect/>
          </a:stretch>
        </p:blipFill>
        <p:spPr>
          <a:xfrm>
            <a:off x="97975" y="112725"/>
            <a:ext cx="12011302" cy="66325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1"/>
          <p:cNvPicPr preferRelativeResize="0"/>
          <p:nvPr/>
        </p:nvPicPr>
        <p:blipFill>
          <a:blip r:embed="rId3">
            <a:alphaModFix/>
          </a:blip>
          <a:stretch>
            <a:fillRect/>
          </a:stretch>
        </p:blipFill>
        <p:spPr>
          <a:xfrm>
            <a:off x="7066204" y="0"/>
            <a:ext cx="5125792" cy="6858001"/>
          </a:xfrm>
          <a:prstGeom prst="rect">
            <a:avLst/>
          </a:prstGeom>
          <a:noFill/>
          <a:ln>
            <a:noFill/>
          </a:ln>
        </p:spPr>
      </p:pic>
      <p:grpSp>
        <p:nvGrpSpPr>
          <p:cNvPr id="180" name="Google Shape;180;p21"/>
          <p:cNvGrpSpPr/>
          <p:nvPr/>
        </p:nvGrpSpPr>
        <p:grpSpPr>
          <a:xfrm>
            <a:off x="5787348" y="1787565"/>
            <a:ext cx="5947452" cy="4497284"/>
            <a:chOff x="5627688" y="1574800"/>
            <a:chExt cx="6107112" cy="4618014"/>
          </a:xfrm>
        </p:grpSpPr>
        <p:pic>
          <p:nvPicPr>
            <p:cNvPr descr="A black background with a black square&#10;&#10;Description automatically generated with medium confidence" id="181" name="Google Shape;181;p21"/>
            <p:cNvPicPr preferRelativeResize="0"/>
            <p:nvPr/>
          </p:nvPicPr>
          <p:blipFill rotWithShape="1">
            <a:blip r:embed="rId4">
              <a:alphaModFix amt="54000"/>
            </a:blip>
            <a:srcRect b="0" l="0" r="0" t="0"/>
            <a:stretch/>
          </p:blipFill>
          <p:spPr>
            <a:xfrm flipH="1">
              <a:off x="9240002" y="5650005"/>
              <a:ext cx="2347996" cy="203200"/>
            </a:xfrm>
            <a:prstGeom prst="rect">
              <a:avLst/>
            </a:prstGeom>
            <a:noFill/>
            <a:ln>
              <a:noFill/>
            </a:ln>
          </p:spPr>
        </p:pic>
        <p:pic>
          <p:nvPicPr>
            <p:cNvPr descr="A black background with a black square&#10;&#10;Description automatically generated with medium confidence" id="182" name="Google Shape;182;p21"/>
            <p:cNvPicPr preferRelativeResize="0"/>
            <p:nvPr/>
          </p:nvPicPr>
          <p:blipFill rotWithShape="1">
            <a:blip r:embed="rId4">
              <a:alphaModFix amt="49000"/>
            </a:blip>
            <a:srcRect b="0" l="0" r="0" t="0"/>
            <a:stretch/>
          </p:blipFill>
          <p:spPr>
            <a:xfrm flipH="1">
              <a:off x="5627688" y="5657850"/>
              <a:ext cx="2347996" cy="203200"/>
            </a:xfrm>
            <a:prstGeom prst="rect">
              <a:avLst/>
            </a:prstGeom>
            <a:noFill/>
            <a:ln>
              <a:noFill/>
            </a:ln>
          </p:spPr>
        </p:pic>
        <p:pic>
          <p:nvPicPr>
            <p:cNvPr descr="A black background with a black square&#10;&#10;Description automatically generated with medium confidence" id="183" name="Google Shape;183;p21"/>
            <p:cNvPicPr preferRelativeResize="0"/>
            <p:nvPr/>
          </p:nvPicPr>
          <p:blipFill rotWithShape="1">
            <a:blip r:embed="rId4">
              <a:alphaModFix amt="67000"/>
            </a:blip>
            <a:srcRect b="0" l="0" r="0" t="0"/>
            <a:stretch/>
          </p:blipFill>
          <p:spPr>
            <a:xfrm flipH="1">
              <a:off x="6619874" y="5868520"/>
              <a:ext cx="4610099" cy="324294"/>
            </a:xfrm>
            <a:prstGeom prst="rect">
              <a:avLst/>
            </a:prstGeom>
            <a:noFill/>
            <a:ln>
              <a:noFill/>
            </a:ln>
          </p:spPr>
        </p:pic>
        <p:pic>
          <p:nvPicPr>
            <p:cNvPr descr="A cell phone with a red moped&#10;&#10;Description automatically generated" id="184" name="Google Shape;184;p21"/>
            <p:cNvPicPr preferRelativeResize="0"/>
            <p:nvPr/>
          </p:nvPicPr>
          <p:blipFill rotWithShape="1">
            <a:blip r:embed="rId5">
              <a:alphaModFix/>
            </a:blip>
            <a:srcRect b="0" l="0" r="0" t="0"/>
            <a:stretch/>
          </p:blipFill>
          <p:spPr>
            <a:xfrm>
              <a:off x="6339840" y="1574800"/>
              <a:ext cx="5394960" cy="4495800"/>
            </a:xfrm>
            <a:prstGeom prst="rect">
              <a:avLst/>
            </a:prstGeom>
            <a:noFill/>
            <a:ln>
              <a:noFill/>
            </a:ln>
          </p:spPr>
        </p:pic>
      </p:grpSp>
      <p:pic>
        <p:nvPicPr>
          <p:cNvPr id="185" name="Google Shape;185;p21"/>
          <p:cNvPicPr preferRelativeResize="0"/>
          <p:nvPr/>
        </p:nvPicPr>
        <p:blipFill rotWithShape="1">
          <a:blip r:embed="rId6">
            <a:alphaModFix/>
          </a:blip>
          <a:srcRect b="0" l="0" r="0" t="0"/>
          <a:stretch/>
        </p:blipFill>
        <p:spPr>
          <a:xfrm>
            <a:off x="10539535" y="838200"/>
            <a:ext cx="1544422" cy="774338"/>
          </a:xfrm>
          <a:prstGeom prst="rect">
            <a:avLst/>
          </a:prstGeom>
          <a:noFill/>
          <a:ln>
            <a:noFill/>
          </a:ln>
        </p:spPr>
      </p:pic>
      <p:sp>
        <p:nvSpPr>
          <p:cNvPr id="186" name="Google Shape;186;p21"/>
          <p:cNvSpPr txBox="1"/>
          <p:nvPr/>
        </p:nvSpPr>
        <p:spPr>
          <a:xfrm>
            <a:off x="704950" y="2135776"/>
            <a:ext cx="5876700" cy="3594000"/>
          </a:xfrm>
          <a:prstGeom prst="rect">
            <a:avLst/>
          </a:prstGeom>
          <a:noFill/>
          <a:ln>
            <a:noFill/>
          </a:ln>
        </p:spPr>
        <p:txBody>
          <a:bodyPr anchorCtr="0" anchor="t" bIns="45700" lIns="91425" spcFirstLastPara="1" rIns="91425" wrap="square" tIns="45700">
            <a:spAutoFit/>
          </a:bodyPr>
          <a:lstStyle/>
          <a:p>
            <a:pPr indent="0" lvl="0" marL="0" marR="0" rtl="0" algn="l">
              <a:lnSpc>
                <a:spcPct val="141666"/>
              </a:lnSpc>
              <a:spcBef>
                <a:spcPts val="0"/>
              </a:spcBef>
              <a:spcAft>
                <a:spcPts val="0"/>
              </a:spcAft>
              <a:buNone/>
            </a:pPr>
            <a:r>
              <a:rPr lang="en-US" sz="1500">
                <a:solidFill>
                  <a:srgbClr val="0C0C0C"/>
                </a:solidFill>
                <a:latin typeface="Calibri"/>
                <a:ea typeface="Calibri"/>
                <a:cs typeface="Calibri"/>
                <a:sym typeface="Calibri"/>
              </a:rPr>
              <a:t>Zomato is experiencing a decline in customer engagement, marked by increased order cancellations and a reduction in repeat customers. These challenges are impacting the company's customer lifetime value, market share, and reputation. The key issue is identifying the factors contributing to customer dissatisfaction, such as delivery delays and operational inefficiencies. Through a detailed analysis of customer order history, restaurant performance, delivery times, and payment methods, important metrics—such as average delivery time, order cancellation rates, and customer ratings—will be developed to identify pain points and provide actionable insights for improving the customer experience and operational performance.</a:t>
            </a:r>
            <a:endParaRPr sz="1500">
              <a:solidFill>
                <a:srgbClr val="0C0C0C"/>
              </a:solidFill>
              <a:latin typeface="Calibri"/>
              <a:ea typeface="Calibri"/>
              <a:cs typeface="Calibri"/>
              <a:sym typeface="Calibri"/>
            </a:endParaRPr>
          </a:p>
        </p:txBody>
      </p:sp>
      <p:pic>
        <p:nvPicPr>
          <p:cNvPr id="187" name="Google Shape;187;p21"/>
          <p:cNvPicPr preferRelativeResize="0"/>
          <p:nvPr/>
        </p:nvPicPr>
        <p:blipFill rotWithShape="1">
          <a:blip r:embed="rId7">
            <a:alphaModFix/>
          </a:blip>
          <a:srcRect b="0" l="0" r="0" t="0"/>
          <a:stretch/>
        </p:blipFill>
        <p:spPr>
          <a:xfrm>
            <a:off x="3710536" y="5442495"/>
            <a:ext cx="506904" cy="254150"/>
          </a:xfrm>
          <a:prstGeom prst="rect">
            <a:avLst/>
          </a:prstGeom>
          <a:noFill/>
          <a:ln>
            <a:noFill/>
          </a:ln>
        </p:spPr>
      </p:pic>
      <p:pic>
        <p:nvPicPr>
          <p:cNvPr id="188" name="Google Shape;188;p21"/>
          <p:cNvPicPr preferRelativeResize="0"/>
          <p:nvPr/>
        </p:nvPicPr>
        <p:blipFill rotWithShape="1">
          <a:blip r:embed="rId7">
            <a:alphaModFix/>
          </a:blip>
          <a:srcRect b="0" l="0" r="0" t="0"/>
          <a:stretch/>
        </p:blipFill>
        <p:spPr>
          <a:xfrm rot="5400000">
            <a:off x="5882235" y="1314997"/>
            <a:ext cx="506906" cy="254149"/>
          </a:xfrm>
          <a:prstGeom prst="rect">
            <a:avLst/>
          </a:prstGeom>
          <a:noFill/>
          <a:ln>
            <a:noFill/>
          </a:ln>
        </p:spPr>
      </p:pic>
      <p:sp>
        <p:nvSpPr>
          <p:cNvPr id="189" name="Google Shape;189;p21"/>
          <p:cNvSpPr txBox="1"/>
          <p:nvPr>
            <p:ph type="title"/>
          </p:nvPr>
        </p:nvSpPr>
        <p:spPr>
          <a:xfrm>
            <a:off x="572525" y="961150"/>
            <a:ext cx="5035500" cy="9234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accent1"/>
              </a:buClr>
              <a:buSzPts val="3000"/>
              <a:buFont typeface="Poppins"/>
              <a:buNone/>
            </a:pPr>
            <a:r>
              <a:rPr lang="en-US"/>
              <a:t>Problem &amp; Background Statement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2"/>
          <p:cNvPicPr preferRelativeResize="0"/>
          <p:nvPr/>
        </p:nvPicPr>
        <p:blipFill>
          <a:blip r:embed="rId3">
            <a:alphaModFix/>
          </a:blip>
          <a:stretch>
            <a:fillRect/>
          </a:stretch>
        </p:blipFill>
        <p:spPr>
          <a:xfrm>
            <a:off x="7499275" y="0"/>
            <a:ext cx="4730725" cy="6858001"/>
          </a:xfrm>
          <a:prstGeom prst="rect">
            <a:avLst/>
          </a:prstGeom>
          <a:noFill/>
          <a:ln>
            <a:noFill/>
          </a:ln>
        </p:spPr>
      </p:pic>
      <p:pic>
        <p:nvPicPr>
          <p:cNvPr id="196" name="Google Shape;196;p22"/>
          <p:cNvPicPr preferRelativeResize="0"/>
          <p:nvPr/>
        </p:nvPicPr>
        <p:blipFill rotWithShape="1">
          <a:blip r:embed="rId4">
            <a:alphaModFix/>
          </a:blip>
          <a:srcRect b="0" l="0" r="0" t="0"/>
          <a:stretch/>
        </p:blipFill>
        <p:spPr>
          <a:xfrm rot="-589468">
            <a:off x="426738" y="697565"/>
            <a:ext cx="151494" cy="158246"/>
          </a:xfrm>
          <a:prstGeom prst="rect">
            <a:avLst/>
          </a:prstGeom>
          <a:noFill/>
          <a:ln>
            <a:noFill/>
          </a:ln>
        </p:spPr>
      </p:pic>
      <p:pic>
        <p:nvPicPr>
          <p:cNvPr id="197" name="Google Shape;197;p22"/>
          <p:cNvPicPr preferRelativeResize="0"/>
          <p:nvPr/>
        </p:nvPicPr>
        <p:blipFill rotWithShape="1">
          <a:blip r:embed="rId5">
            <a:alphaModFix/>
          </a:blip>
          <a:srcRect b="0" l="0" r="0" t="0"/>
          <a:stretch/>
        </p:blipFill>
        <p:spPr>
          <a:xfrm>
            <a:off x="10818935" y="838200"/>
            <a:ext cx="1544425" cy="774338"/>
          </a:xfrm>
          <a:prstGeom prst="rect">
            <a:avLst/>
          </a:prstGeom>
          <a:noFill/>
          <a:ln>
            <a:noFill/>
          </a:ln>
        </p:spPr>
      </p:pic>
      <p:grpSp>
        <p:nvGrpSpPr>
          <p:cNvPr id="198" name="Google Shape;198;p22"/>
          <p:cNvGrpSpPr/>
          <p:nvPr/>
        </p:nvGrpSpPr>
        <p:grpSpPr>
          <a:xfrm rot="1405526">
            <a:off x="10667439" y="3986095"/>
            <a:ext cx="1102140" cy="624127"/>
            <a:chOff x="6829425" y="9525"/>
            <a:chExt cx="1866900" cy="1057200"/>
          </a:xfrm>
        </p:grpSpPr>
        <p:sp>
          <p:nvSpPr>
            <p:cNvPr id="199" name="Google Shape;199;p22"/>
            <p:cNvSpPr/>
            <p:nvPr/>
          </p:nvSpPr>
          <p:spPr>
            <a:xfrm>
              <a:off x="6829425" y="9525"/>
              <a:ext cx="1866900" cy="10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00" name="Google Shape;200;p22"/>
            <p:cNvGrpSpPr/>
            <p:nvPr/>
          </p:nvGrpSpPr>
          <p:grpSpPr>
            <a:xfrm>
              <a:off x="7052676" y="386582"/>
              <a:ext cx="1421336" cy="303276"/>
              <a:chOff x="8753449" y="924310"/>
              <a:chExt cx="3134840" cy="668892"/>
            </a:xfrm>
          </p:grpSpPr>
          <p:sp>
            <p:nvSpPr>
              <p:cNvPr id="201" name="Google Shape;201;p22"/>
              <p:cNvSpPr/>
              <p:nvPr/>
            </p:nvSpPr>
            <p:spPr>
              <a:xfrm>
                <a:off x="9719843" y="1061808"/>
                <a:ext cx="793785" cy="518645"/>
              </a:xfrm>
              <a:custGeom>
                <a:rect b="b" l="l" r="r" t="t"/>
                <a:pathLst>
                  <a:path extrusionOk="0" h="518645" w="793785">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C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22"/>
              <p:cNvSpPr/>
              <p:nvPr/>
            </p:nvSpPr>
            <p:spPr>
              <a:xfrm>
                <a:off x="11396025" y="1058258"/>
                <a:ext cx="492264" cy="533941"/>
              </a:xfrm>
              <a:custGeom>
                <a:rect b="b" l="l" r="r" t="t"/>
                <a:pathLst>
                  <a:path extrusionOk="0" h="533941" w="492264">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C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22"/>
              <p:cNvSpPr/>
              <p:nvPr/>
            </p:nvSpPr>
            <p:spPr>
              <a:xfrm>
                <a:off x="9226948" y="1063180"/>
                <a:ext cx="485200" cy="530022"/>
              </a:xfrm>
              <a:custGeom>
                <a:rect b="b" l="l" r="r" t="t"/>
                <a:pathLst>
                  <a:path extrusionOk="0" h="530022" w="48520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C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22"/>
              <p:cNvSpPr/>
              <p:nvPr/>
            </p:nvSpPr>
            <p:spPr>
              <a:xfrm>
                <a:off x="10524707" y="1048975"/>
                <a:ext cx="489008" cy="532002"/>
              </a:xfrm>
              <a:custGeom>
                <a:rect b="b" l="l" r="r" t="t"/>
                <a:pathLst>
                  <a:path extrusionOk="0" h="532002" w="489008">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C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22"/>
              <p:cNvSpPr/>
              <p:nvPr/>
            </p:nvSpPr>
            <p:spPr>
              <a:xfrm>
                <a:off x="8753449" y="1078689"/>
                <a:ext cx="478841" cy="495132"/>
              </a:xfrm>
              <a:custGeom>
                <a:rect b="b" l="l" r="r" t="t"/>
                <a:pathLst>
                  <a:path extrusionOk="0" h="495132" w="478841">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C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22"/>
              <p:cNvSpPr/>
              <p:nvPr/>
            </p:nvSpPr>
            <p:spPr>
              <a:xfrm>
                <a:off x="11051998" y="924310"/>
                <a:ext cx="353756" cy="663525"/>
              </a:xfrm>
              <a:custGeom>
                <a:rect b="b" l="l" r="r" t="t"/>
                <a:pathLst>
                  <a:path extrusionOk="0" h="663525" w="353756">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C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07" name="Google Shape;207;p22"/>
          <p:cNvGrpSpPr/>
          <p:nvPr/>
        </p:nvGrpSpPr>
        <p:grpSpPr>
          <a:xfrm>
            <a:off x="9646085" y="2368611"/>
            <a:ext cx="397846" cy="397819"/>
            <a:chOff x="10444163" y="1759843"/>
            <a:chExt cx="749522" cy="749470"/>
          </a:xfrm>
        </p:grpSpPr>
        <p:sp>
          <p:nvSpPr>
            <p:cNvPr id="208" name="Google Shape;208;p22"/>
            <p:cNvSpPr/>
            <p:nvPr/>
          </p:nvSpPr>
          <p:spPr>
            <a:xfrm>
              <a:off x="10444163" y="1759843"/>
              <a:ext cx="749522" cy="749470"/>
            </a:xfrm>
            <a:custGeom>
              <a:rect b="b" l="l" r="r" t="t"/>
              <a:pathLst>
                <a:path extrusionOk="0" h="749470" w="749522">
                  <a:moveTo>
                    <a:pt x="749523" y="374709"/>
                  </a:moveTo>
                  <a:cubicBezTo>
                    <a:pt x="749523" y="167784"/>
                    <a:pt x="581739" y="0"/>
                    <a:pt x="374761" y="0"/>
                  </a:cubicBezTo>
                  <a:cubicBezTo>
                    <a:pt x="167784" y="0"/>
                    <a:pt x="0" y="167784"/>
                    <a:pt x="0" y="374709"/>
                  </a:cubicBezTo>
                  <a:cubicBezTo>
                    <a:pt x="0" y="581634"/>
                    <a:pt x="167784" y="749471"/>
                    <a:pt x="374761" y="749471"/>
                  </a:cubicBezTo>
                  <a:cubicBezTo>
                    <a:pt x="581739" y="749471"/>
                    <a:pt x="749523" y="581634"/>
                    <a:pt x="749523" y="374709"/>
                  </a:cubicBezTo>
                  <a:close/>
                </a:path>
              </a:pathLst>
            </a:custGeom>
            <a:solidFill>
              <a:srgbClr val="3951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22"/>
            <p:cNvSpPr/>
            <p:nvPr/>
          </p:nvSpPr>
          <p:spPr>
            <a:xfrm>
              <a:off x="10715435" y="1912649"/>
              <a:ext cx="207185" cy="443858"/>
            </a:xfrm>
            <a:custGeom>
              <a:rect b="b" l="l" r="r" t="t"/>
              <a:pathLst>
                <a:path extrusionOk="0" h="443858" w="207185">
                  <a:moveTo>
                    <a:pt x="136524" y="133184"/>
                  </a:moveTo>
                  <a:lnTo>
                    <a:pt x="136524" y="97696"/>
                  </a:lnTo>
                  <a:cubicBezTo>
                    <a:pt x="136524" y="80422"/>
                    <a:pt x="148057" y="76351"/>
                    <a:pt x="156146" y="76351"/>
                  </a:cubicBezTo>
                  <a:lnTo>
                    <a:pt x="205986" y="76351"/>
                  </a:lnTo>
                  <a:lnTo>
                    <a:pt x="205986" y="313"/>
                  </a:lnTo>
                  <a:lnTo>
                    <a:pt x="137411" y="0"/>
                  </a:lnTo>
                  <a:cubicBezTo>
                    <a:pt x="61269" y="0"/>
                    <a:pt x="43994" y="56728"/>
                    <a:pt x="43994" y="93051"/>
                  </a:cubicBezTo>
                  <a:lnTo>
                    <a:pt x="43994" y="133131"/>
                  </a:lnTo>
                  <a:lnTo>
                    <a:pt x="0" y="133131"/>
                  </a:lnTo>
                  <a:lnTo>
                    <a:pt x="0" y="221903"/>
                  </a:lnTo>
                  <a:lnTo>
                    <a:pt x="44412" y="221903"/>
                  </a:lnTo>
                  <a:lnTo>
                    <a:pt x="44412" y="443858"/>
                  </a:lnTo>
                  <a:lnTo>
                    <a:pt x="133184" y="443858"/>
                  </a:lnTo>
                  <a:lnTo>
                    <a:pt x="133184" y="221903"/>
                  </a:lnTo>
                  <a:lnTo>
                    <a:pt x="199097" y="221903"/>
                  </a:lnTo>
                  <a:lnTo>
                    <a:pt x="207186" y="133131"/>
                  </a:lnTo>
                  <a:lnTo>
                    <a:pt x="136628" y="13313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A person in red holding a phone&#10;&#10;Description automatically generated" id="210" name="Google Shape;210;p22"/>
          <p:cNvPicPr preferRelativeResize="0"/>
          <p:nvPr/>
        </p:nvPicPr>
        <p:blipFill rotWithShape="1">
          <a:blip r:embed="rId6">
            <a:alphaModFix/>
          </a:blip>
          <a:srcRect b="0" l="0" r="0" t="0"/>
          <a:stretch/>
        </p:blipFill>
        <p:spPr>
          <a:xfrm>
            <a:off x="4438130" y="1097779"/>
            <a:ext cx="8512175" cy="5674785"/>
          </a:xfrm>
          <a:prstGeom prst="rect">
            <a:avLst/>
          </a:prstGeom>
          <a:noFill/>
          <a:ln>
            <a:noFill/>
          </a:ln>
        </p:spPr>
      </p:pic>
      <p:pic>
        <p:nvPicPr>
          <p:cNvPr id="211" name="Google Shape;211;p22"/>
          <p:cNvPicPr preferRelativeResize="0"/>
          <p:nvPr/>
        </p:nvPicPr>
        <p:blipFill rotWithShape="1">
          <a:blip r:embed="rId7">
            <a:alphaModFix/>
          </a:blip>
          <a:srcRect b="0" l="0" r="0" t="0"/>
          <a:stretch/>
        </p:blipFill>
        <p:spPr>
          <a:xfrm>
            <a:off x="9501869" y="1277886"/>
            <a:ext cx="187376" cy="187376"/>
          </a:xfrm>
          <a:prstGeom prst="rect">
            <a:avLst/>
          </a:prstGeom>
          <a:noFill/>
          <a:ln>
            <a:noFill/>
          </a:ln>
        </p:spPr>
      </p:pic>
      <p:sp>
        <p:nvSpPr>
          <p:cNvPr id="212" name="Google Shape;212;p22"/>
          <p:cNvSpPr txBox="1"/>
          <p:nvPr/>
        </p:nvSpPr>
        <p:spPr>
          <a:xfrm>
            <a:off x="717500" y="2407800"/>
            <a:ext cx="6263700" cy="26043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600">
                <a:solidFill>
                  <a:schemeClr val="dk1"/>
                </a:solidFill>
                <a:latin typeface="Calibri"/>
                <a:ea typeface="Calibri"/>
                <a:cs typeface="Calibri"/>
                <a:sym typeface="Calibri"/>
              </a:rPr>
              <a:t>In this case study, various internal and external stakeholders play crucial roles. The </a:t>
            </a:r>
            <a:r>
              <a:rPr b="1" lang="en-US" sz="1600">
                <a:solidFill>
                  <a:schemeClr val="dk1"/>
                </a:solidFill>
                <a:latin typeface="Calibri"/>
                <a:ea typeface="Calibri"/>
                <a:cs typeface="Calibri"/>
                <a:sym typeface="Calibri"/>
              </a:rPr>
              <a:t>Marketing Team</a:t>
            </a:r>
            <a:r>
              <a:rPr lang="en-US" sz="1600">
                <a:solidFill>
                  <a:schemeClr val="dk1"/>
                </a:solidFill>
                <a:latin typeface="Calibri"/>
                <a:ea typeface="Calibri"/>
                <a:cs typeface="Calibri"/>
                <a:sym typeface="Calibri"/>
              </a:rPr>
              <a:t> focuses on customer retention strategies, while the </a:t>
            </a:r>
            <a:r>
              <a:rPr b="1" lang="en-US" sz="1600">
                <a:solidFill>
                  <a:schemeClr val="dk1"/>
                </a:solidFill>
                <a:latin typeface="Calibri"/>
                <a:ea typeface="Calibri"/>
                <a:cs typeface="Calibri"/>
                <a:sym typeface="Calibri"/>
              </a:rPr>
              <a:t>Operations Team</a:t>
            </a:r>
            <a:r>
              <a:rPr lang="en-US" sz="1600">
                <a:solidFill>
                  <a:schemeClr val="dk1"/>
                </a:solidFill>
                <a:latin typeface="Calibri"/>
                <a:ea typeface="Calibri"/>
                <a:cs typeface="Calibri"/>
                <a:sym typeface="Calibri"/>
              </a:rPr>
              <a:t> manages the delivery fleet, aiming to reduce delivery times. </a:t>
            </a:r>
            <a:r>
              <a:rPr b="1" lang="en-US" sz="1600">
                <a:solidFill>
                  <a:schemeClr val="dk1"/>
                </a:solidFill>
                <a:latin typeface="Calibri"/>
                <a:ea typeface="Calibri"/>
                <a:cs typeface="Calibri"/>
                <a:sym typeface="Calibri"/>
              </a:rPr>
              <a:t>Customer Support</a:t>
            </a:r>
            <a:r>
              <a:rPr lang="en-US" sz="1600">
                <a:solidFill>
                  <a:schemeClr val="dk1"/>
                </a:solidFill>
                <a:latin typeface="Calibri"/>
                <a:ea typeface="Calibri"/>
                <a:cs typeface="Calibri"/>
                <a:sym typeface="Calibri"/>
              </a:rPr>
              <a:t> handles customer complaints, including refunds and cancellations, and </a:t>
            </a:r>
            <a:r>
              <a:rPr b="1" lang="en-US" sz="1600">
                <a:solidFill>
                  <a:schemeClr val="dk1"/>
                </a:solidFill>
                <a:latin typeface="Calibri"/>
                <a:ea typeface="Calibri"/>
                <a:cs typeface="Calibri"/>
                <a:sym typeface="Calibri"/>
              </a:rPr>
              <a:t>Executive Leadership</a:t>
            </a:r>
            <a:r>
              <a:rPr lang="en-US" sz="1600">
                <a:solidFill>
                  <a:schemeClr val="dk1"/>
                </a:solidFill>
                <a:latin typeface="Calibri"/>
                <a:ea typeface="Calibri"/>
                <a:cs typeface="Calibri"/>
                <a:sym typeface="Calibri"/>
              </a:rPr>
              <a:t> requires a summary of findings to guide strategic decisions. Externally, </a:t>
            </a:r>
            <a:r>
              <a:rPr b="1" lang="en-US" sz="1600">
                <a:solidFill>
                  <a:schemeClr val="dk1"/>
                </a:solidFill>
                <a:latin typeface="Calibri"/>
                <a:ea typeface="Calibri"/>
                <a:cs typeface="Calibri"/>
                <a:sym typeface="Calibri"/>
              </a:rPr>
              <a:t>Customers</a:t>
            </a:r>
            <a:r>
              <a:rPr lang="en-US" sz="1600">
                <a:solidFill>
                  <a:schemeClr val="dk1"/>
                </a:solidFill>
                <a:latin typeface="Calibri"/>
                <a:ea typeface="Calibri"/>
                <a:cs typeface="Calibri"/>
                <a:sym typeface="Calibri"/>
              </a:rPr>
              <a:t> are central to Zomato’s success, as their satisfaction impacts revenue and loyalty. Additionally, </a:t>
            </a:r>
            <a:r>
              <a:rPr b="1" lang="en-US" sz="1600">
                <a:solidFill>
                  <a:schemeClr val="dk1"/>
                </a:solidFill>
                <a:latin typeface="Calibri"/>
                <a:ea typeface="Calibri"/>
                <a:cs typeface="Calibri"/>
                <a:sym typeface="Calibri"/>
              </a:rPr>
              <a:t>Restaurant Partners</a:t>
            </a:r>
            <a:r>
              <a:rPr lang="en-US" sz="1600">
                <a:solidFill>
                  <a:schemeClr val="dk1"/>
                </a:solidFill>
                <a:latin typeface="Calibri"/>
                <a:ea typeface="Calibri"/>
                <a:cs typeface="Calibri"/>
                <a:sym typeface="Calibri"/>
              </a:rPr>
              <a:t> influence customer satisfaction through their performance and the efficiency of order preparation.</a:t>
            </a:r>
            <a:endParaRPr sz="1600">
              <a:solidFill>
                <a:srgbClr val="0C0C0C"/>
              </a:solidFill>
              <a:latin typeface="Calibri"/>
              <a:ea typeface="Calibri"/>
              <a:cs typeface="Calibri"/>
              <a:sym typeface="Calibri"/>
            </a:endParaRPr>
          </a:p>
        </p:txBody>
      </p:sp>
      <p:sp>
        <p:nvSpPr>
          <p:cNvPr id="213" name="Google Shape;213;p22"/>
          <p:cNvSpPr txBox="1"/>
          <p:nvPr>
            <p:ph type="title"/>
          </p:nvPr>
        </p:nvSpPr>
        <p:spPr>
          <a:xfrm>
            <a:off x="717500" y="838212"/>
            <a:ext cx="6654900" cy="1339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accent1"/>
              </a:buClr>
              <a:buSzPts val="3000"/>
              <a:buFont typeface="Poppins"/>
              <a:buNone/>
            </a:pPr>
            <a:r>
              <a:rPr lang="en-US" sz="4500"/>
              <a:t>Stakeholder Involvement</a:t>
            </a:r>
            <a:endParaRPr sz="4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3"/>
          <p:cNvPicPr preferRelativeResize="0"/>
          <p:nvPr/>
        </p:nvPicPr>
        <p:blipFill>
          <a:blip r:embed="rId3">
            <a:alphaModFix/>
          </a:blip>
          <a:stretch>
            <a:fillRect/>
          </a:stretch>
        </p:blipFill>
        <p:spPr>
          <a:xfrm>
            <a:off x="9020096" y="0"/>
            <a:ext cx="3171909" cy="6858000"/>
          </a:xfrm>
          <a:prstGeom prst="rect">
            <a:avLst/>
          </a:prstGeom>
          <a:noFill/>
          <a:ln>
            <a:noFill/>
          </a:ln>
        </p:spPr>
      </p:pic>
      <p:pic>
        <p:nvPicPr>
          <p:cNvPr id="219" name="Google Shape;219;p23"/>
          <p:cNvPicPr preferRelativeResize="0"/>
          <p:nvPr/>
        </p:nvPicPr>
        <p:blipFill rotWithShape="1">
          <a:blip r:embed="rId4">
            <a:alphaModFix/>
          </a:blip>
          <a:srcRect b="0" l="0" r="0" t="0"/>
          <a:stretch/>
        </p:blipFill>
        <p:spPr>
          <a:xfrm rot="10800000">
            <a:off x="8199422" y="628962"/>
            <a:ext cx="356384" cy="178682"/>
          </a:xfrm>
          <a:prstGeom prst="rect">
            <a:avLst/>
          </a:prstGeom>
          <a:noFill/>
          <a:ln>
            <a:noFill/>
          </a:ln>
        </p:spPr>
      </p:pic>
      <p:pic>
        <p:nvPicPr>
          <p:cNvPr id="220" name="Google Shape;220;p23"/>
          <p:cNvPicPr preferRelativeResize="0"/>
          <p:nvPr/>
        </p:nvPicPr>
        <p:blipFill rotWithShape="1">
          <a:blip r:embed="rId5">
            <a:alphaModFix/>
          </a:blip>
          <a:srcRect b="0" l="0" r="0" t="0"/>
          <a:stretch/>
        </p:blipFill>
        <p:spPr>
          <a:xfrm>
            <a:off x="10315726" y="464457"/>
            <a:ext cx="1544422" cy="774338"/>
          </a:xfrm>
          <a:prstGeom prst="rect">
            <a:avLst/>
          </a:prstGeom>
          <a:noFill/>
          <a:ln>
            <a:noFill/>
          </a:ln>
        </p:spPr>
      </p:pic>
      <p:grpSp>
        <p:nvGrpSpPr>
          <p:cNvPr id="221" name="Google Shape;221;p23"/>
          <p:cNvGrpSpPr/>
          <p:nvPr/>
        </p:nvGrpSpPr>
        <p:grpSpPr>
          <a:xfrm>
            <a:off x="10760641" y="2365829"/>
            <a:ext cx="685825" cy="3214201"/>
            <a:chOff x="11059391" y="2420023"/>
            <a:chExt cx="668892" cy="3134840"/>
          </a:xfrm>
        </p:grpSpPr>
        <p:sp>
          <p:nvSpPr>
            <p:cNvPr id="222" name="Google Shape;222;p23"/>
            <p:cNvSpPr/>
            <p:nvPr/>
          </p:nvSpPr>
          <p:spPr>
            <a:xfrm rot="5400000">
              <a:off x="10934570" y="3523986"/>
              <a:ext cx="793785" cy="518645"/>
            </a:xfrm>
            <a:custGeom>
              <a:rect b="b" l="l" r="r" t="t"/>
              <a:pathLst>
                <a:path extrusionOk="0" h="518645" w="793785">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23"/>
            <p:cNvSpPr/>
            <p:nvPr/>
          </p:nvSpPr>
          <p:spPr>
            <a:xfrm rot="5400000">
              <a:off x="11081233" y="5041760"/>
              <a:ext cx="492264" cy="533941"/>
            </a:xfrm>
            <a:custGeom>
              <a:rect b="b" l="l" r="r" t="t"/>
              <a:pathLst>
                <a:path extrusionOk="0" h="533941" w="492264">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23"/>
            <p:cNvSpPr/>
            <p:nvPr/>
          </p:nvSpPr>
          <p:spPr>
            <a:xfrm rot="5400000">
              <a:off x="11081802" y="2871110"/>
              <a:ext cx="485200" cy="530022"/>
            </a:xfrm>
            <a:custGeom>
              <a:rect b="b" l="l" r="r" t="t"/>
              <a:pathLst>
                <a:path extrusionOk="0" h="530022" w="48520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23"/>
            <p:cNvSpPr/>
            <p:nvPr/>
          </p:nvSpPr>
          <p:spPr>
            <a:xfrm rot="5400000">
              <a:off x="11093113" y="4169783"/>
              <a:ext cx="489008" cy="532002"/>
            </a:xfrm>
            <a:custGeom>
              <a:rect b="b" l="l" r="r" t="t"/>
              <a:pathLst>
                <a:path extrusionOk="0" h="532002" w="489008">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23"/>
            <p:cNvSpPr/>
            <p:nvPr/>
          </p:nvSpPr>
          <p:spPr>
            <a:xfrm rot="5400000">
              <a:off x="11086918" y="2411877"/>
              <a:ext cx="478841" cy="495132"/>
            </a:xfrm>
            <a:custGeom>
              <a:rect b="b" l="l" r="r" t="t"/>
              <a:pathLst>
                <a:path extrusionOk="0" h="495132" w="478841">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23"/>
            <p:cNvSpPr/>
            <p:nvPr/>
          </p:nvSpPr>
          <p:spPr>
            <a:xfrm rot="5400000">
              <a:off x="11219643" y="4563687"/>
              <a:ext cx="353756" cy="663525"/>
            </a:xfrm>
            <a:custGeom>
              <a:rect b="b" l="l" r="r" t="t"/>
              <a:pathLst>
                <a:path extrusionOk="0" h="663525" w="353756">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8" name="Google Shape;228;p23"/>
          <p:cNvSpPr/>
          <p:nvPr/>
        </p:nvSpPr>
        <p:spPr>
          <a:xfrm>
            <a:off x="938721" y="1097503"/>
            <a:ext cx="181500" cy="181500"/>
          </a:xfrm>
          <a:prstGeom prst="ellipse">
            <a:avLst/>
          </a:prstGeom>
          <a:solidFill>
            <a:schemeClr val="accent1"/>
          </a:solidFill>
          <a:ln cap="flat" cmpd="sng" w="1905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 name="Google Shape;229;p23"/>
          <p:cNvSpPr/>
          <p:nvPr/>
        </p:nvSpPr>
        <p:spPr>
          <a:xfrm>
            <a:off x="5609746" y="1065702"/>
            <a:ext cx="181500" cy="181500"/>
          </a:xfrm>
          <a:prstGeom prst="ellipse">
            <a:avLst/>
          </a:prstGeom>
          <a:solidFill>
            <a:schemeClr val="accent1"/>
          </a:solidFill>
          <a:ln cap="flat" cmpd="sng" w="1905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23"/>
          <p:cNvSpPr/>
          <p:nvPr/>
        </p:nvSpPr>
        <p:spPr>
          <a:xfrm>
            <a:off x="1323595" y="893475"/>
            <a:ext cx="1933500" cy="598200"/>
          </a:xfrm>
          <a:prstGeom prst="rect">
            <a:avLst/>
          </a:prstGeom>
          <a:solidFill>
            <a:srgbClr val="F2F2F2"/>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 name="Google Shape;231;p23"/>
          <p:cNvSpPr/>
          <p:nvPr/>
        </p:nvSpPr>
        <p:spPr>
          <a:xfrm>
            <a:off x="5970720" y="865600"/>
            <a:ext cx="1933500" cy="598200"/>
          </a:xfrm>
          <a:prstGeom prst="rect">
            <a:avLst/>
          </a:prstGeom>
          <a:solidFill>
            <a:srgbClr val="F2F2F2"/>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 name="Google Shape;232;p23"/>
          <p:cNvSpPr txBox="1"/>
          <p:nvPr>
            <p:ph idx="1" type="body"/>
          </p:nvPr>
        </p:nvSpPr>
        <p:spPr>
          <a:xfrm>
            <a:off x="1233000" y="968950"/>
            <a:ext cx="2114700" cy="4386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accent1"/>
              </a:buClr>
              <a:buSzPts val="1400"/>
              <a:buNone/>
            </a:pPr>
            <a:r>
              <a:rPr b="1" lang="en-US" sz="2500">
                <a:solidFill>
                  <a:schemeClr val="accent1"/>
                </a:solidFill>
                <a:latin typeface="Poppins"/>
                <a:ea typeface="Poppins"/>
                <a:cs typeface="Poppins"/>
                <a:sym typeface="Poppins"/>
              </a:rPr>
              <a:t>Vision</a:t>
            </a:r>
            <a:endParaRPr b="1" sz="2500">
              <a:solidFill>
                <a:schemeClr val="accent1"/>
              </a:solidFill>
              <a:latin typeface="Poppins"/>
              <a:ea typeface="Poppins"/>
              <a:cs typeface="Poppins"/>
              <a:sym typeface="Poppins"/>
            </a:endParaRPr>
          </a:p>
        </p:txBody>
      </p:sp>
      <p:sp>
        <p:nvSpPr>
          <p:cNvPr id="233" name="Google Shape;233;p23"/>
          <p:cNvSpPr txBox="1"/>
          <p:nvPr>
            <p:ph idx="2" type="body"/>
          </p:nvPr>
        </p:nvSpPr>
        <p:spPr>
          <a:xfrm>
            <a:off x="5880113" y="973275"/>
            <a:ext cx="2114700" cy="4386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accent1"/>
              </a:buClr>
              <a:buSzPts val="1400"/>
              <a:buNone/>
            </a:pPr>
            <a:r>
              <a:rPr b="1" lang="en-US" sz="2500">
                <a:solidFill>
                  <a:schemeClr val="accent1"/>
                </a:solidFill>
                <a:latin typeface="Poppins"/>
                <a:ea typeface="Poppins"/>
                <a:cs typeface="Poppins"/>
                <a:sym typeface="Poppins"/>
              </a:rPr>
              <a:t>Mission</a:t>
            </a:r>
            <a:endParaRPr b="1" sz="2500">
              <a:solidFill>
                <a:schemeClr val="accent1"/>
              </a:solidFill>
              <a:latin typeface="Poppins"/>
              <a:ea typeface="Poppins"/>
              <a:cs typeface="Poppins"/>
              <a:sym typeface="Poppins"/>
            </a:endParaRPr>
          </a:p>
        </p:txBody>
      </p:sp>
      <p:sp>
        <p:nvSpPr>
          <p:cNvPr id="234" name="Google Shape;234;p23"/>
          <p:cNvSpPr txBox="1"/>
          <p:nvPr/>
        </p:nvSpPr>
        <p:spPr>
          <a:xfrm>
            <a:off x="815425" y="1965974"/>
            <a:ext cx="3399300" cy="21819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500">
                <a:solidFill>
                  <a:srgbClr val="0C0C0C"/>
                </a:solidFill>
                <a:latin typeface="Calibri"/>
                <a:ea typeface="Calibri"/>
                <a:cs typeface="Calibri"/>
                <a:sym typeface="Calibri"/>
              </a:rPr>
              <a:t>To create an exceptional and seamless food delivery experience by addressing customer pain points, enhancing operational efficiency, and ensuring that Zomato becomes the most trusted platform for both customers and restaurant partners, driving long-term engagement and satisfaction.</a:t>
            </a:r>
            <a:endParaRPr sz="1500">
              <a:solidFill>
                <a:srgbClr val="0C0C0C"/>
              </a:solidFill>
              <a:latin typeface="Calibri"/>
              <a:ea typeface="Calibri"/>
              <a:cs typeface="Calibri"/>
              <a:sym typeface="Calibri"/>
            </a:endParaRPr>
          </a:p>
        </p:txBody>
      </p:sp>
      <p:sp>
        <p:nvSpPr>
          <p:cNvPr id="235" name="Google Shape;235;p23"/>
          <p:cNvSpPr txBox="1"/>
          <p:nvPr/>
        </p:nvSpPr>
        <p:spPr>
          <a:xfrm>
            <a:off x="5414150" y="1833224"/>
            <a:ext cx="3399300" cy="2447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500">
                <a:solidFill>
                  <a:srgbClr val="0C0C0C"/>
                </a:solidFill>
                <a:latin typeface="Calibri"/>
                <a:ea typeface="Calibri"/>
                <a:cs typeface="Calibri"/>
                <a:sym typeface="Calibri"/>
              </a:rPr>
              <a:t>To identify and resolve factors contributing to customer dissatisfaction by leveraging data-driven insights. This includes improving delivery times, reducing order cancellations, and optimizing restaurant performance to elevate the overall customer experience and reinforce Zomato's commitment to excellence.</a:t>
            </a:r>
            <a:endParaRPr sz="1500">
              <a:solidFill>
                <a:srgbClr val="0C0C0C"/>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4"/>
          <p:cNvPicPr preferRelativeResize="0"/>
          <p:nvPr/>
        </p:nvPicPr>
        <p:blipFill>
          <a:blip r:embed="rId3">
            <a:alphaModFix/>
          </a:blip>
          <a:stretch>
            <a:fillRect/>
          </a:stretch>
        </p:blipFill>
        <p:spPr>
          <a:xfrm>
            <a:off x="6248400" y="-15125"/>
            <a:ext cx="5943600" cy="6130093"/>
          </a:xfrm>
          <a:prstGeom prst="rect">
            <a:avLst/>
          </a:prstGeom>
          <a:noFill/>
          <a:ln>
            <a:noFill/>
          </a:ln>
        </p:spPr>
      </p:pic>
      <p:pic>
        <p:nvPicPr>
          <p:cNvPr id="241" name="Google Shape;241;p24"/>
          <p:cNvPicPr preferRelativeResize="0"/>
          <p:nvPr/>
        </p:nvPicPr>
        <p:blipFill rotWithShape="1">
          <a:blip r:embed="rId4">
            <a:alphaModFix/>
          </a:blip>
          <a:srcRect b="0" l="0" r="0" t="0"/>
          <a:stretch/>
        </p:blipFill>
        <p:spPr>
          <a:xfrm rot="10800000">
            <a:off x="11187781" y="4816995"/>
            <a:ext cx="356384" cy="178682"/>
          </a:xfrm>
          <a:prstGeom prst="rect">
            <a:avLst/>
          </a:prstGeom>
          <a:noFill/>
          <a:ln>
            <a:noFill/>
          </a:ln>
        </p:spPr>
      </p:pic>
      <p:cxnSp>
        <p:nvCxnSpPr>
          <p:cNvPr id="242" name="Google Shape;242;p24"/>
          <p:cNvCxnSpPr/>
          <p:nvPr/>
        </p:nvCxnSpPr>
        <p:spPr>
          <a:xfrm>
            <a:off x="2552700" y="6464300"/>
            <a:ext cx="9639300" cy="0"/>
          </a:xfrm>
          <a:prstGeom prst="straightConnector1">
            <a:avLst/>
          </a:prstGeom>
          <a:noFill/>
          <a:ln cap="flat" cmpd="sng" w="9525">
            <a:solidFill>
              <a:schemeClr val="accent1"/>
            </a:solidFill>
            <a:prstDash val="solid"/>
            <a:miter lim="800000"/>
            <a:headEnd len="sm" w="sm" type="none"/>
            <a:tailEnd len="sm" w="sm" type="none"/>
          </a:ln>
        </p:spPr>
      </p:cxnSp>
      <p:pic>
        <p:nvPicPr>
          <p:cNvPr id="243" name="Google Shape;243;p24"/>
          <p:cNvPicPr preferRelativeResize="0"/>
          <p:nvPr/>
        </p:nvPicPr>
        <p:blipFill rotWithShape="1">
          <a:blip r:embed="rId5">
            <a:alphaModFix/>
          </a:blip>
          <a:srcRect b="0" l="0" r="0" t="0"/>
          <a:stretch/>
        </p:blipFill>
        <p:spPr>
          <a:xfrm>
            <a:off x="9653514" y="584200"/>
            <a:ext cx="1544422" cy="774338"/>
          </a:xfrm>
          <a:prstGeom prst="rect">
            <a:avLst/>
          </a:prstGeom>
          <a:noFill/>
          <a:ln>
            <a:noFill/>
          </a:ln>
        </p:spPr>
      </p:pic>
      <p:pic>
        <p:nvPicPr>
          <p:cNvPr id="244" name="Google Shape;244;p24"/>
          <p:cNvPicPr preferRelativeResize="0"/>
          <p:nvPr/>
        </p:nvPicPr>
        <p:blipFill rotWithShape="1">
          <a:blip r:embed="rId6">
            <a:alphaModFix/>
          </a:blip>
          <a:srcRect b="0" l="0" r="0" t="0"/>
          <a:stretch/>
        </p:blipFill>
        <p:spPr>
          <a:xfrm rot="-605715">
            <a:off x="5647647" y="685353"/>
            <a:ext cx="124112" cy="97032"/>
          </a:xfrm>
          <a:prstGeom prst="rect">
            <a:avLst/>
          </a:prstGeom>
          <a:noFill/>
          <a:ln>
            <a:noFill/>
          </a:ln>
        </p:spPr>
      </p:pic>
      <p:pic>
        <p:nvPicPr>
          <p:cNvPr id="245" name="Google Shape;245;p24"/>
          <p:cNvPicPr preferRelativeResize="0"/>
          <p:nvPr/>
        </p:nvPicPr>
        <p:blipFill rotWithShape="1">
          <a:blip r:embed="rId7">
            <a:alphaModFix/>
          </a:blip>
          <a:srcRect b="0" l="0" r="0" t="0"/>
          <a:stretch/>
        </p:blipFill>
        <p:spPr>
          <a:xfrm rot="-589488">
            <a:off x="514053" y="769415"/>
            <a:ext cx="202415" cy="158251"/>
          </a:xfrm>
          <a:prstGeom prst="rect">
            <a:avLst/>
          </a:prstGeom>
          <a:noFill/>
          <a:ln>
            <a:noFill/>
          </a:ln>
        </p:spPr>
      </p:pic>
      <p:pic>
        <p:nvPicPr>
          <p:cNvPr descr="A person holding a bag and a phone&#10;&#10;Description automatically generated" id="246" name="Google Shape;246;p24"/>
          <p:cNvPicPr preferRelativeResize="0"/>
          <p:nvPr/>
        </p:nvPicPr>
        <p:blipFill rotWithShape="1">
          <a:blip r:embed="rId8">
            <a:alphaModFix/>
          </a:blip>
          <a:srcRect b="0" l="0" r="0" t="0"/>
          <a:stretch/>
        </p:blipFill>
        <p:spPr>
          <a:xfrm>
            <a:off x="4100585" y="943768"/>
            <a:ext cx="8691216" cy="5989080"/>
          </a:xfrm>
          <a:prstGeom prst="rect">
            <a:avLst/>
          </a:prstGeom>
          <a:noFill/>
          <a:ln>
            <a:noFill/>
          </a:ln>
        </p:spPr>
      </p:pic>
      <p:sp>
        <p:nvSpPr>
          <p:cNvPr id="247" name="Google Shape;247;p24"/>
          <p:cNvSpPr txBox="1"/>
          <p:nvPr>
            <p:ph type="title"/>
          </p:nvPr>
        </p:nvSpPr>
        <p:spPr>
          <a:xfrm>
            <a:off x="927100" y="593725"/>
            <a:ext cx="5016600" cy="5079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accent1"/>
              </a:buClr>
              <a:buSzPts val="3000"/>
              <a:buFont typeface="Poppins"/>
              <a:buNone/>
            </a:pPr>
            <a:r>
              <a:rPr lang="en-US"/>
              <a:t>Methodology Used</a:t>
            </a:r>
            <a:endParaRPr/>
          </a:p>
        </p:txBody>
      </p:sp>
      <p:sp>
        <p:nvSpPr>
          <p:cNvPr id="248" name="Google Shape;248;p24"/>
          <p:cNvSpPr txBox="1"/>
          <p:nvPr/>
        </p:nvSpPr>
        <p:spPr>
          <a:xfrm>
            <a:off x="927100" y="1450312"/>
            <a:ext cx="3399300" cy="4665300"/>
          </a:xfrm>
          <a:prstGeom prst="rect">
            <a:avLst/>
          </a:prstGeom>
          <a:noFill/>
          <a:ln>
            <a:noFill/>
          </a:ln>
        </p:spPr>
        <p:txBody>
          <a:bodyPr anchorCtr="0" anchor="t" bIns="45700" lIns="91425" spcFirstLastPara="1" rIns="91425" wrap="square" tIns="45700">
            <a:spAutoFit/>
          </a:bodyPr>
          <a:lstStyle/>
          <a:p>
            <a:pPr indent="-342900" lvl="0" marL="457200" rtl="0" algn="l">
              <a:lnSpc>
                <a:spcPct val="115000"/>
              </a:lnSpc>
              <a:spcBef>
                <a:spcPts val="1200"/>
              </a:spcBef>
              <a:spcAft>
                <a:spcPts val="0"/>
              </a:spcAft>
              <a:buClr>
                <a:schemeClr val="dk2"/>
              </a:buClr>
              <a:buSzPts val="1800"/>
              <a:buFont typeface="Calibri"/>
              <a:buChar char="●"/>
            </a:pPr>
            <a:r>
              <a:rPr b="1" lang="en-US" sz="1800">
                <a:solidFill>
                  <a:schemeClr val="dk2"/>
                </a:solidFill>
                <a:latin typeface="Calibri"/>
                <a:ea typeface="Calibri"/>
                <a:cs typeface="Calibri"/>
                <a:sym typeface="Calibri"/>
              </a:rPr>
              <a:t>Data sources </a:t>
            </a:r>
            <a:endParaRPr b="1"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AutoNum type="arabicPeriod"/>
            </a:pPr>
            <a:r>
              <a:rPr lang="en-US" sz="1800">
                <a:solidFill>
                  <a:schemeClr val="dk2"/>
                </a:solidFill>
                <a:latin typeface="Calibri"/>
                <a:ea typeface="Calibri"/>
                <a:cs typeface="Calibri"/>
                <a:sym typeface="Calibri"/>
              </a:rPr>
              <a:t>SQL </a:t>
            </a:r>
            <a:endParaRPr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AutoNum type="arabicPeriod"/>
            </a:pPr>
            <a:r>
              <a:rPr lang="en-US" sz="1800">
                <a:solidFill>
                  <a:schemeClr val="dk2"/>
                </a:solidFill>
                <a:latin typeface="Calibri"/>
                <a:ea typeface="Calibri"/>
                <a:cs typeface="Calibri"/>
                <a:sym typeface="Calibri"/>
              </a:rPr>
              <a:t>AWS</a:t>
            </a:r>
            <a:endParaRPr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AutoNum type="arabicPeriod"/>
            </a:pPr>
            <a:r>
              <a:rPr lang="en-US" sz="1800">
                <a:solidFill>
                  <a:schemeClr val="dk2"/>
                </a:solidFill>
                <a:latin typeface="Calibri"/>
                <a:ea typeface="Calibri"/>
                <a:cs typeface="Calibri"/>
                <a:sym typeface="Calibri"/>
              </a:rPr>
              <a:t>Data Scraping</a:t>
            </a:r>
            <a:endParaRPr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AutoNum type="arabicPeriod"/>
            </a:pPr>
            <a:r>
              <a:rPr lang="en-US" sz="1800">
                <a:solidFill>
                  <a:schemeClr val="dk2"/>
                </a:solidFill>
                <a:latin typeface="Calibri"/>
                <a:ea typeface="Calibri"/>
                <a:cs typeface="Calibri"/>
                <a:sym typeface="Calibri"/>
              </a:rPr>
              <a:t>Local data sources</a:t>
            </a:r>
            <a:endParaRPr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Char char="●"/>
            </a:pPr>
            <a:r>
              <a:rPr b="1" lang="en-US" sz="1800">
                <a:solidFill>
                  <a:schemeClr val="dk2"/>
                </a:solidFill>
                <a:latin typeface="Calibri"/>
                <a:ea typeface="Calibri"/>
                <a:cs typeface="Calibri"/>
                <a:sym typeface="Calibri"/>
              </a:rPr>
              <a:t>Data wrangling</a:t>
            </a:r>
            <a:endParaRPr b="1"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AutoNum type="arabicPeriod"/>
            </a:pPr>
            <a:r>
              <a:rPr lang="en-US" sz="1800">
                <a:solidFill>
                  <a:schemeClr val="dk2"/>
                </a:solidFill>
                <a:latin typeface="Calibri"/>
                <a:ea typeface="Calibri"/>
                <a:cs typeface="Calibri"/>
                <a:sym typeface="Calibri"/>
              </a:rPr>
              <a:t>Data understanding</a:t>
            </a:r>
            <a:endParaRPr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AutoNum type="arabicPeriod"/>
            </a:pPr>
            <a:r>
              <a:rPr lang="en-US" sz="1800">
                <a:solidFill>
                  <a:schemeClr val="dk2"/>
                </a:solidFill>
                <a:latin typeface="Calibri"/>
                <a:ea typeface="Calibri"/>
                <a:cs typeface="Calibri"/>
                <a:sym typeface="Calibri"/>
              </a:rPr>
              <a:t>Data cleaning</a:t>
            </a:r>
            <a:endParaRPr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AutoNum type="arabicPeriod"/>
            </a:pPr>
            <a:r>
              <a:rPr lang="en-US" sz="1800">
                <a:solidFill>
                  <a:schemeClr val="dk2"/>
                </a:solidFill>
                <a:latin typeface="Calibri"/>
                <a:ea typeface="Calibri"/>
                <a:cs typeface="Calibri"/>
                <a:sym typeface="Calibri"/>
              </a:rPr>
              <a:t>Data merging and joining</a:t>
            </a:r>
            <a:endParaRPr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AutoNum type="arabicPeriod"/>
            </a:pPr>
            <a:r>
              <a:rPr lang="en-US" sz="1800">
                <a:solidFill>
                  <a:schemeClr val="dk2"/>
                </a:solidFill>
                <a:latin typeface="Calibri"/>
                <a:ea typeface="Calibri"/>
                <a:cs typeface="Calibri"/>
                <a:sym typeface="Calibri"/>
              </a:rPr>
              <a:t>Data manipulation</a:t>
            </a:r>
            <a:endParaRPr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Char char="●"/>
            </a:pPr>
            <a:r>
              <a:rPr b="1" lang="en-US" sz="1800">
                <a:solidFill>
                  <a:schemeClr val="dk2"/>
                </a:solidFill>
                <a:latin typeface="Calibri"/>
                <a:ea typeface="Calibri"/>
                <a:cs typeface="Calibri"/>
                <a:sym typeface="Calibri"/>
              </a:rPr>
              <a:t>Data analysis</a:t>
            </a:r>
            <a:endParaRPr b="1"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AutoNum type="arabicPeriod"/>
            </a:pPr>
            <a:r>
              <a:rPr lang="en-US" sz="1800">
                <a:solidFill>
                  <a:schemeClr val="dk2"/>
                </a:solidFill>
                <a:latin typeface="Calibri"/>
                <a:ea typeface="Calibri"/>
                <a:cs typeface="Calibri"/>
                <a:sym typeface="Calibri"/>
              </a:rPr>
              <a:t>Finding the trends and patterns</a:t>
            </a:r>
            <a:endParaRPr sz="1800">
              <a:solidFill>
                <a:schemeClr val="dk2"/>
              </a:solidFill>
              <a:latin typeface="Calibri"/>
              <a:ea typeface="Calibri"/>
              <a:cs typeface="Calibri"/>
              <a:sym typeface="Calibri"/>
            </a:endParaRPr>
          </a:p>
          <a:p>
            <a:pPr indent="0" lvl="0" marL="0" marR="0" rtl="0" algn="l">
              <a:lnSpc>
                <a:spcPct val="115000"/>
              </a:lnSpc>
              <a:spcBef>
                <a:spcPts val="1200"/>
              </a:spcBef>
              <a:spcAft>
                <a:spcPts val="0"/>
              </a:spcAft>
              <a:buNone/>
            </a:pPr>
            <a:r>
              <a:t/>
            </a:r>
            <a:endParaRPr sz="1800">
              <a:solidFill>
                <a:schemeClr val="dk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25"/>
          <p:cNvPicPr preferRelativeResize="0"/>
          <p:nvPr/>
        </p:nvPicPr>
        <p:blipFill>
          <a:blip r:embed="rId3">
            <a:alphaModFix/>
          </a:blip>
          <a:stretch>
            <a:fillRect/>
          </a:stretch>
        </p:blipFill>
        <p:spPr>
          <a:xfrm>
            <a:off x="5453487" y="0"/>
            <a:ext cx="6742176" cy="6858000"/>
          </a:xfrm>
          <a:prstGeom prst="rect">
            <a:avLst/>
          </a:prstGeom>
          <a:noFill/>
          <a:ln>
            <a:noFill/>
          </a:ln>
        </p:spPr>
      </p:pic>
      <p:pic>
        <p:nvPicPr>
          <p:cNvPr id="254" name="Google Shape;254;p25"/>
          <p:cNvPicPr preferRelativeResize="0"/>
          <p:nvPr/>
        </p:nvPicPr>
        <p:blipFill rotWithShape="1">
          <a:blip r:embed="rId4">
            <a:alphaModFix/>
          </a:blip>
          <a:srcRect b="0" l="0" r="0" t="0"/>
          <a:stretch/>
        </p:blipFill>
        <p:spPr>
          <a:xfrm rot="-589490">
            <a:off x="468906" y="1092695"/>
            <a:ext cx="202415" cy="158251"/>
          </a:xfrm>
          <a:prstGeom prst="rect">
            <a:avLst/>
          </a:prstGeom>
          <a:noFill/>
          <a:ln>
            <a:noFill/>
          </a:ln>
        </p:spPr>
      </p:pic>
      <p:pic>
        <p:nvPicPr>
          <p:cNvPr id="255" name="Google Shape;255;p25"/>
          <p:cNvPicPr preferRelativeResize="0"/>
          <p:nvPr/>
        </p:nvPicPr>
        <p:blipFill rotWithShape="1">
          <a:blip r:embed="rId5">
            <a:alphaModFix/>
          </a:blip>
          <a:srcRect b="0" l="0" r="0" t="0"/>
          <a:stretch/>
        </p:blipFill>
        <p:spPr>
          <a:xfrm rot="-605723">
            <a:off x="7373119" y="1188499"/>
            <a:ext cx="124112" cy="97032"/>
          </a:xfrm>
          <a:prstGeom prst="rect">
            <a:avLst/>
          </a:prstGeom>
          <a:noFill/>
          <a:ln>
            <a:noFill/>
          </a:ln>
        </p:spPr>
      </p:pic>
      <p:pic>
        <p:nvPicPr>
          <p:cNvPr id="256" name="Google Shape;256;p25"/>
          <p:cNvPicPr preferRelativeResize="0"/>
          <p:nvPr/>
        </p:nvPicPr>
        <p:blipFill rotWithShape="1">
          <a:blip r:embed="rId6">
            <a:alphaModFix/>
          </a:blip>
          <a:srcRect b="0" l="0" r="0" t="0"/>
          <a:stretch/>
        </p:blipFill>
        <p:spPr>
          <a:xfrm>
            <a:off x="4095750" y="1171335"/>
            <a:ext cx="6858000" cy="5239230"/>
          </a:xfrm>
          <a:prstGeom prst="rect">
            <a:avLst/>
          </a:prstGeom>
          <a:noFill/>
          <a:ln>
            <a:noFill/>
          </a:ln>
        </p:spPr>
      </p:pic>
      <p:pic>
        <p:nvPicPr>
          <p:cNvPr id="257" name="Google Shape;257;p25"/>
          <p:cNvPicPr preferRelativeResize="0"/>
          <p:nvPr/>
        </p:nvPicPr>
        <p:blipFill rotWithShape="1">
          <a:blip r:embed="rId7">
            <a:alphaModFix/>
          </a:blip>
          <a:srcRect b="0" l="0" r="0" t="0"/>
          <a:stretch/>
        </p:blipFill>
        <p:spPr>
          <a:xfrm>
            <a:off x="8910108" y="431800"/>
            <a:ext cx="1544422" cy="774338"/>
          </a:xfrm>
          <a:prstGeom prst="rect">
            <a:avLst/>
          </a:prstGeom>
          <a:noFill/>
          <a:ln>
            <a:noFill/>
          </a:ln>
        </p:spPr>
      </p:pic>
      <p:pic>
        <p:nvPicPr>
          <p:cNvPr descr="A black background with a black square&#10;&#10;Description automatically generated with medium confidence" id="258" name="Google Shape;258;p25"/>
          <p:cNvPicPr preferRelativeResize="0"/>
          <p:nvPr/>
        </p:nvPicPr>
        <p:blipFill rotWithShape="1">
          <a:blip r:embed="rId8">
            <a:alphaModFix/>
          </a:blip>
          <a:srcRect b="0" l="0" r="0" t="0"/>
          <a:stretch/>
        </p:blipFill>
        <p:spPr>
          <a:xfrm rot="591629">
            <a:off x="7312909" y="5432611"/>
            <a:ext cx="3383027" cy="295563"/>
          </a:xfrm>
          <a:prstGeom prst="rect">
            <a:avLst/>
          </a:prstGeom>
          <a:noFill/>
          <a:ln>
            <a:noFill/>
          </a:ln>
        </p:spPr>
      </p:pic>
      <p:grpSp>
        <p:nvGrpSpPr>
          <p:cNvPr id="259" name="Google Shape;259;p25"/>
          <p:cNvGrpSpPr/>
          <p:nvPr/>
        </p:nvGrpSpPr>
        <p:grpSpPr>
          <a:xfrm>
            <a:off x="10441325" y="2148114"/>
            <a:ext cx="685825" cy="3214201"/>
            <a:chOff x="11059391" y="2420023"/>
            <a:chExt cx="668892" cy="3134840"/>
          </a:xfrm>
        </p:grpSpPr>
        <p:sp>
          <p:nvSpPr>
            <p:cNvPr id="260" name="Google Shape;260;p25"/>
            <p:cNvSpPr/>
            <p:nvPr/>
          </p:nvSpPr>
          <p:spPr>
            <a:xfrm rot="5400000">
              <a:off x="10934570" y="3523986"/>
              <a:ext cx="793785" cy="518645"/>
            </a:xfrm>
            <a:custGeom>
              <a:rect b="b" l="l" r="r" t="t"/>
              <a:pathLst>
                <a:path extrusionOk="0" h="518645" w="793785">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25"/>
            <p:cNvSpPr/>
            <p:nvPr/>
          </p:nvSpPr>
          <p:spPr>
            <a:xfrm rot="5400000">
              <a:off x="11081233" y="5041760"/>
              <a:ext cx="492264" cy="533941"/>
            </a:xfrm>
            <a:custGeom>
              <a:rect b="b" l="l" r="r" t="t"/>
              <a:pathLst>
                <a:path extrusionOk="0" h="533941" w="492264">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25"/>
            <p:cNvSpPr/>
            <p:nvPr/>
          </p:nvSpPr>
          <p:spPr>
            <a:xfrm rot="5400000">
              <a:off x="11081802" y="2871110"/>
              <a:ext cx="485200" cy="530022"/>
            </a:xfrm>
            <a:custGeom>
              <a:rect b="b" l="l" r="r" t="t"/>
              <a:pathLst>
                <a:path extrusionOk="0" h="530022" w="48520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25"/>
            <p:cNvSpPr/>
            <p:nvPr/>
          </p:nvSpPr>
          <p:spPr>
            <a:xfrm rot="5400000">
              <a:off x="11093113" y="4169783"/>
              <a:ext cx="489008" cy="532002"/>
            </a:xfrm>
            <a:custGeom>
              <a:rect b="b" l="l" r="r" t="t"/>
              <a:pathLst>
                <a:path extrusionOk="0" h="532002" w="489008">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25"/>
            <p:cNvSpPr/>
            <p:nvPr/>
          </p:nvSpPr>
          <p:spPr>
            <a:xfrm rot="5400000">
              <a:off x="11086918" y="2411877"/>
              <a:ext cx="478841" cy="495132"/>
            </a:xfrm>
            <a:custGeom>
              <a:rect b="b" l="l" r="r" t="t"/>
              <a:pathLst>
                <a:path extrusionOk="0" h="495132" w="478841">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25"/>
            <p:cNvSpPr/>
            <p:nvPr/>
          </p:nvSpPr>
          <p:spPr>
            <a:xfrm rot="5400000">
              <a:off x="11219643" y="4563687"/>
              <a:ext cx="353756" cy="663525"/>
            </a:xfrm>
            <a:custGeom>
              <a:rect b="b" l="l" r="r" t="t"/>
              <a:pathLst>
                <a:path extrusionOk="0" h="663525" w="353756">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6" name="Google Shape;266;p25"/>
          <p:cNvSpPr/>
          <p:nvPr/>
        </p:nvSpPr>
        <p:spPr>
          <a:xfrm>
            <a:off x="806917" y="2698507"/>
            <a:ext cx="1876425" cy="929640"/>
          </a:xfrm>
          <a:prstGeom prst="rect">
            <a:avLst/>
          </a:prstGeom>
          <a:solidFill>
            <a:schemeClr val="accent1"/>
          </a:solidFill>
          <a:ln>
            <a:noFill/>
          </a:ln>
          <a:effectLst>
            <a:outerShdw blurRad="50800" rotWithShape="0" algn="tl" dir="2700000" dist="3810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25"/>
          <p:cNvSpPr txBox="1"/>
          <p:nvPr/>
        </p:nvSpPr>
        <p:spPr>
          <a:xfrm>
            <a:off x="1191735" y="3162367"/>
            <a:ext cx="1106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12500"/>
              </a:lnSpc>
              <a:spcBef>
                <a:spcPts val="0"/>
              </a:spcBef>
              <a:spcAft>
                <a:spcPts val="0"/>
              </a:spcAft>
              <a:buNone/>
            </a:pPr>
            <a:r>
              <a:rPr b="1" lang="en-US" sz="1600">
                <a:solidFill>
                  <a:schemeClr val="lt1"/>
                </a:solidFill>
                <a:latin typeface="Poppins"/>
                <a:ea typeface="Poppins"/>
                <a:cs typeface="Poppins"/>
                <a:sym typeface="Poppins"/>
              </a:rPr>
              <a:t>3/5</a:t>
            </a:r>
            <a:endParaRPr b="1" sz="1600">
              <a:solidFill>
                <a:schemeClr val="lt1"/>
              </a:solidFill>
              <a:latin typeface="Poppins"/>
              <a:ea typeface="Poppins"/>
              <a:cs typeface="Poppins"/>
              <a:sym typeface="Poppins"/>
            </a:endParaRPr>
          </a:p>
        </p:txBody>
      </p:sp>
      <p:sp>
        <p:nvSpPr>
          <p:cNvPr id="268" name="Google Shape;268;p25"/>
          <p:cNvSpPr/>
          <p:nvPr/>
        </p:nvSpPr>
        <p:spPr>
          <a:xfrm>
            <a:off x="1503669" y="2466926"/>
            <a:ext cx="482920" cy="482918"/>
          </a:xfrm>
          <a:prstGeom prst="rect">
            <a:avLst/>
          </a:prstGeom>
          <a:solidFill>
            <a:srgbClr val="F2F2F2"/>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69" name="Google Shape;269;p25"/>
          <p:cNvPicPr preferRelativeResize="0"/>
          <p:nvPr/>
        </p:nvPicPr>
        <p:blipFill rotWithShape="1">
          <a:blip r:embed="rId9">
            <a:alphaModFix/>
          </a:blip>
          <a:srcRect b="0" l="0" r="0" t="0"/>
          <a:stretch/>
        </p:blipFill>
        <p:spPr>
          <a:xfrm>
            <a:off x="1576846" y="2721136"/>
            <a:ext cx="336552" cy="223374"/>
          </a:xfrm>
          <a:prstGeom prst="rect">
            <a:avLst/>
          </a:prstGeom>
          <a:noFill/>
          <a:ln>
            <a:noFill/>
          </a:ln>
        </p:spPr>
      </p:pic>
      <p:sp>
        <p:nvSpPr>
          <p:cNvPr id="270" name="Google Shape;270;p25"/>
          <p:cNvSpPr/>
          <p:nvPr/>
        </p:nvSpPr>
        <p:spPr>
          <a:xfrm>
            <a:off x="3047343" y="2698507"/>
            <a:ext cx="1876425" cy="929640"/>
          </a:xfrm>
          <a:prstGeom prst="rect">
            <a:avLst/>
          </a:prstGeom>
          <a:solidFill>
            <a:schemeClr val="accent1"/>
          </a:solidFill>
          <a:ln>
            <a:noFill/>
          </a:ln>
          <a:effectLst>
            <a:outerShdw blurRad="50800" rotWithShape="0" algn="tl" dir="2700000" dist="3810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25"/>
          <p:cNvSpPr txBox="1"/>
          <p:nvPr/>
        </p:nvSpPr>
        <p:spPr>
          <a:xfrm>
            <a:off x="3341923" y="3119500"/>
            <a:ext cx="12873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12500"/>
              </a:lnSpc>
              <a:spcBef>
                <a:spcPts val="0"/>
              </a:spcBef>
              <a:spcAft>
                <a:spcPts val="0"/>
              </a:spcAft>
              <a:buNone/>
            </a:pPr>
            <a:r>
              <a:rPr b="1" lang="en-US" sz="1600">
                <a:solidFill>
                  <a:schemeClr val="lt1"/>
                </a:solidFill>
                <a:latin typeface="Poppins"/>
                <a:ea typeface="Poppins"/>
                <a:cs typeface="Poppins"/>
                <a:sym typeface="Poppins"/>
              </a:rPr>
              <a:t>49</a:t>
            </a:r>
            <a:endParaRPr b="1" sz="1600">
              <a:solidFill>
                <a:schemeClr val="lt1"/>
              </a:solidFill>
              <a:latin typeface="Poppins"/>
              <a:ea typeface="Poppins"/>
              <a:cs typeface="Poppins"/>
              <a:sym typeface="Poppins"/>
            </a:endParaRPr>
          </a:p>
        </p:txBody>
      </p:sp>
      <p:grpSp>
        <p:nvGrpSpPr>
          <p:cNvPr id="272" name="Google Shape;272;p25"/>
          <p:cNvGrpSpPr/>
          <p:nvPr/>
        </p:nvGrpSpPr>
        <p:grpSpPr>
          <a:xfrm>
            <a:off x="3744095" y="2460411"/>
            <a:ext cx="482920" cy="482918"/>
            <a:chOff x="3530757" y="2109788"/>
            <a:chExt cx="482920" cy="482918"/>
          </a:xfrm>
        </p:grpSpPr>
        <p:sp>
          <p:nvSpPr>
            <p:cNvPr id="273" name="Google Shape;273;p25"/>
            <p:cNvSpPr/>
            <p:nvPr/>
          </p:nvSpPr>
          <p:spPr>
            <a:xfrm>
              <a:off x="3530757" y="2109788"/>
              <a:ext cx="482920" cy="482918"/>
            </a:xfrm>
            <a:prstGeom prst="rect">
              <a:avLst/>
            </a:prstGeom>
            <a:solidFill>
              <a:srgbClr val="F2F2F2"/>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25"/>
            <p:cNvSpPr/>
            <p:nvPr/>
          </p:nvSpPr>
          <p:spPr>
            <a:xfrm>
              <a:off x="3643939" y="2226599"/>
              <a:ext cx="256558" cy="239772"/>
            </a:xfrm>
            <a:custGeom>
              <a:rect b="b" l="l" r="r" t="t"/>
              <a:pathLst>
                <a:path extrusionOk="0" h="301717" w="322837">
                  <a:moveTo>
                    <a:pt x="287637" y="0"/>
                  </a:moveTo>
                  <a:lnTo>
                    <a:pt x="257465" y="0"/>
                  </a:lnTo>
                  <a:lnTo>
                    <a:pt x="257465" y="30172"/>
                  </a:lnTo>
                  <a:cubicBezTo>
                    <a:pt x="257465" y="36206"/>
                    <a:pt x="252437" y="40229"/>
                    <a:pt x="247408" y="40229"/>
                  </a:cubicBezTo>
                  <a:cubicBezTo>
                    <a:pt x="242379" y="40229"/>
                    <a:pt x="237351" y="36206"/>
                    <a:pt x="237351" y="30172"/>
                  </a:cubicBezTo>
                  <a:lnTo>
                    <a:pt x="237351" y="0"/>
                  </a:lnTo>
                  <a:lnTo>
                    <a:pt x="76435" y="0"/>
                  </a:lnTo>
                  <a:lnTo>
                    <a:pt x="76435" y="30172"/>
                  </a:lnTo>
                  <a:cubicBezTo>
                    <a:pt x="76435" y="36206"/>
                    <a:pt x="71406" y="40229"/>
                    <a:pt x="66378" y="40229"/>
                  </a:cubicBezTo>
                  <a:cubicBezTo>
                    <a:pt x="61349" y="40229"/>
                    <a:pt x="56321" y="36206"/>
                    <a:pt x="56321" y="30172"/>
                  </a:cubicBezTo>
                  <a:lnTo>
                    <a:pt x="56321" y="0"/>
                  </a:lnTo>
                  <a:lnTo>
                    <a:pt x="26149" y="0"/>
                  </a:lnTo>
                  <a:cubicBezTo>
                    <a:pt x="11063" y="0"/>
                    <a:pt x="0" y="13074"/>
                    <a:pt x="0" y="30172"/>
                  </a:cubicBezTo>
                  <a:lnTo>
                    <a:pt x="0" y="66378"/>
                  </a:lnTo>
                  <a:lnTo>
                    <a:pt x="321832" y="66378"/>
                  </a:lnTo>
                  <a:lnTo>
                    <a:pt x="321832" y="30172"/>
                  </a:lnTo>
                  <a:cubicBezTo>
                    <a:pt x="321832" y="13074"/>
                    <a:pt x="303729" y="0"/>
                    <a:pt x="287637" y="0"/>
                  </a:cubicBezTo>
                  <a:close/>
                  <a:moveTo>
                    <a:pt x="0" y="87498"/>
                  </a:moveTo>
                  <a:lnTo>
                    <a:pt x="0" y="271545"/>
                  </a:lnTo>
                  <a:cubicBezTo>
                    <a:pt x="0" y="289648"/>
                    <a:pt x="11063" y="301717"/>
                    <a:pt x="27155" y="301717"/>
                  </a:cubicBezTo>
                  <a:lnTo>
                    <a:pt x="288643" y="301717"/>
                  </a:lnTo>
                  <a:cubicBezTo>
                    <a:pt x="304734" y="301717"/>
                    <a:pt x="322837" y="288643"/>
                    <a:pt x="322837" y="271545"/>
                  </a:cubicBezTo>
                  <a:lnTo>
                    <a:pt x="322837" y="87498"/>
                  </a:lnTo>
                  <a:close/>
                  <a:moveTo>
                    <a:pt x="89509" y="256460"/>
                  </a:moveTo>
                  <a:lnTo>
                    <a:pt x="65372" y="256460"/>
                  </a:lnTo>
                  <a:cubicBezTo>
                    <a:pt x="61349" y="256460"/>
                    <a:pt x="57326" y="253442"/>
                    <a:pt x="57326" y="248414"/>
                  </a:cubicBezTo>
                  <a:lnTo>
                    <a:pt x="57326" y="223271"/>
                  </a:lnTo>
                  <a:cubicBezTo>
                    <a:pt x="57326" y="219248"/>
                    <a:pt x="60343" y="215225"/>
                    <a:pt x="65372" y="215225"/>
                  </a:cubicBezTo>
                  <a:lnTo>
                    <a:pt x="90515" y="215225"/>
                  </a:lnTo>
                  <a:cubicBezTo>
                    <a:pt x="94538" y="215225"/>
                    <a:pt x="98561" y="218242"/>
                    <a:pt x="98561" y="223271"/>
                  </a:cubicBezTo>
                  <a:lnTo>
                    <a:pt x="98561" y="248414"/>
                  </a:lnTo>
                  <a:cubicBezTo>
                    <a:pt x="97555" y="253442"/>
                    <a:pt x="94538" y="256460"/>
                    <a:pt x="89509" y="256460"/>
                  </a:cubicBezTo>
                  <a:close/>
                  <a:moveTo>
                    <a:pt x="89509" y="165944"/>
                  </a:moveTo>
                  <a:lnTo>
                    <a:pt x="65372" y="165944"/>
                  </a:lnTo>
                  <a:cubicBezTo>
                    <a:pt x="61349" y="165944"/>
                    <a:pt x="57326" y="162927"/>
                    <a:pt x="57326" y="157899"/>
                  </a:cubicBezTo>
                  <a:lnTo>
                    <a:pt x="57326" y="132756"/>
                  </a:lnTo>
                  <a:cubicBezTo>
                    <a:pt x="57326" y="128733"/>
                    <a:pt x="60343" y="124710"/>
                    <a:pt x="65372" y="124710"/>
                  </a:cubicBezTo>
                  <a:lnTo>
                    <a:pt x="90515" y="124710"/>
                  </a:lnTo>
                  <a:cubicBezTo>
                    <a:pt x="94538" y="124710"/>
                    <a:pt x="98561" y="127727"/>
                    <a:pt x="98561" y="132756"/>
                  </a:cubicBezTo>
                  <a:lnTo>
                    <a:pt x="98561" y="157899"/>
                  </a:lnTo>
                  <a:cubicBezTo>
                    <a:pt x="97555" y="162927"/>
                    <a:pt x="94538" y="165944"/>
                    <a:pt x="89509" y="165944"/>
                  </a:cubicBezTo>
                  <a:close/>
                  <a:moveTo>
                    <a:pt x="169967" y="256460"/>
                  </a:moveTo>
                  <a:lnTo>
                    <a:pt x="144824" y="256460"/>
                  </a:lnTo>
                  <a:cubicBezTo>
                    <a:pt x="140801" y="256460"/>
                    <a:pt x="136778" y="253442"/>
                    <a:pt x="136778" y="248414"/>
                  </a:cubicBezTo>
                  <a:lnTo>
                    <a:pt x="136778" y="223271"/>
                  </a:lnTo>
                  <a:cubicBezTo>
                    <a:pt x="136778" y="219248"/>
                    <a:pt x="139796" y="215225"/>
                    <a:pt x="144824" y="215225"/>
                  </a:cubicBezTo>
                  <a:lnTo>
                    <a:pt x="169967" y="215225"/>
                  </a:lnTo>
                  <a:cubicBezTo>
                    <a:pt x="173990" y="215225"/>
                    <a:pt x="178013" y="218242"/>
                    <a:pt x="178013" y="223271"/>
                  </a:cubicBezTo>
                  <a:lnTo>
                    <a:pt x="178013" y="248414"/>
                  </a:lnTo>
                  <a:cubicBezTo>
                    <a:pt x="178013" y="253442"/>
                    <a:pt x="174996" y="256460"/>
                    <a:pt x="169967" y="256460"/>
                  </a:cubicBezTo>
                  <a:close/>
                  <a:moveTo>
                    <a:pt x="169967" y="165944"/>
                  </a:moveTo>
                  <a:lnTo>
                    <a:pt x="144824" y="165944"/>
                  </a:lnTo>
                  <a:cubicBezTo>
                    <a:pt x="140801" y="165944"/>
                    <a:pt x="136778" y="162927"/>
                    <a:pt x="136778" y="157899"/>
                  </a:cubicBezTo>
                  <a:lnTo>
                    <a:pt x="136778" y="132756"/>
                  </a:lnTo>
                  <a:cubicBezTo>
                    <a:pt x="136778" y="128733"/>
                    <a:pt x="139796" y="124710"/>
                    <a:pt x="144824" y="124710"/>
                  </a:cubicBezTo>
                  <a:lnTo>
                    <a:pt x="169967" y="124710"/>
                  </a:lnTo>
                  <a:cubicBezTo>
                    <a:pt x="173990" y="124710"/>
                    <a:pt x="178013" y="127727"/>
                    <a:pt x="178013" y="132756"/>
                  </a:cubicBezTo>
                  <a:lnTo>
                    <a:pt x="178013" y="157899"/>
                  </a:lnTo>
                  <a:cubicBezTo>
                    <a:pt x="178013" y="162927"/>
                    <a:pt x="174996" y="165944"/>
                    <a:pt x="169967" y="165944"/>
                  </a:cubicBezTo>
                  <a:close/>
                  <a:moveTo>
                    <a:pt x="250425" y="256460"/>
                  </a:moveTo>
                  <a:lnTo>
                    <a:pt x="225282" y="256460"/>
                  </a:lnTo>
                  <a:cubicBezTo>
                    <a:pt x="221259" y="256460"/>
                    <a:pt x="217236" y="253442"/>
                    <a:pt x="217236" y="248414"/>
                  </a:cubicBezTo>
                  <a:lnTo>
                    <a:pt x="217236" y="223271"/>
                  </a:lnTo>
                  <a:cubicBezTo>
                    <a:pt x="217236" y="219248"/>
                    <a:pt x="220253" y="215225"/>
                    <a:pt x="225282" y="215225"/>
                  </a:cubicBezTo>
                  <a:lnTo>
                    <a:pt x="250425" y="215225"/>
                  </a:lnTo>
                  <a:cubicBezTo>
                    <a:pt x="254448" y="215225"/>
                    <a:pt x="258471" y="218242"/>
                    <a:pt x="258471" y="223271"/>
                  </a:cubicBezTo>
                  <a:lnTo>
                    <a:pt x="258471" y="248414"/>
                  </a:lnTo>
                  <a:cubicBezTo>
                    <a:pt x="258471" y="253442"/>
                    <a:pt x="255454" y="256460"/>
                    <a:pt x="250425" y="256460"/>
                  </a:cubicBezTo>
                  <a:close/>
                  <a:moveTo>
                    <a:pt x="250425" y="165944"/>
                  </a:moveTo>
                  <a:lnTo>
                    <a:pt x="225282" y="165944"/>
                  </a:lnTo>
                  <a:cubicBezTo>
                    <a:pt x="221259" y="165944"/>
                    <a:pt x="217236" y="162927"/>
                    <a:pt x="217236" y="157899"/>
                  </a:cubicBezTo>
                  <a:lnTo>
                    <a:pt x="217236" y="132756"/>
                  </a:lnTo>
                  <a:cubicBezTo>
                    <a:pt x="217236" y="128733"/>
                    <a:pt x="220253" y="124710"/>
                    <a:pt x="225282" y="124710"/>
                  </a:cubicBezTo>
                  <a:lnTo>
                    <a:pt x="250425" y="124710"/>
                  </a:lnTo>
                  <a:cubicBezTo>
                    <a:pt x="254448" y="124710"/>
                    <a:pt x="258471" y="127727"/>
                    <a:pt x="258471" y="132756"/>
                  </a:cubicBezTo>
                  <a:lnTo>
                    <a:pt x="258471" y="157899"/>
                  </a:lnTo>
                  <a:cubicBezTo>
                    <a:pt x="258471" y="162927"/>
                    <a:pt x="255454" y="165944"/>
                    <a:pt x="250425" y="1659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5" name="Google Shape;275;p25"/>
          <p:cNvSpPr/>
          <p:nvPr/>
        </p:nvSpPr>
        <p:spPr>
          <a:xfrm>
            <a:off x="810033" y="4509770"/>
            <a:ext cx="1876425" cy="929640"/>
          </a:xfrm>
          <a:prstGeom prst="rect">
            <a:avLst/>
          </a:prstGeom>
          <a:solidFill>
            <a:schemeClr val="accent1"/>
          </a:solidFill>
          <a:ln>
            <a:noFill/>
          </a:ln>
          <a:effectLst>
            <a:outerShdw blurRad="50800" rotWithShape="0" algn="tl" dir="2700000" dist="3810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25"/>
          <p:cNvSpPr txBox="1"/>
          <p:nvPr/>
        </p:nvSpPr>
        <p:spPr>
          <a:xfrm>
            <a:off x="1104613" y="4962513"/>
            <a:ext cx="12873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12500"/>
              </a:lnSpc>
              <a:spcBef>
                <a:spcPts val="0"/>
              </a:spcBef>
              <a:spcAft>
                <a:spcPts val="0"/>
              </a:spcAft>
              <a:buNone/>
            </a:pPr>
            <a:r>
              <a:rPr b="1" lang="en-US" sz="1600">
                <a:solidFill>
                  <a:schemeClr val="lt1"/>
                </a:solidFill>
                <a:latin typeface="Poppins"/>
                <a:ea typeface="Poppins"/>
                <a:cs typeface="Poppins"/>
                <a:sym typeface="Poppins"/>
              </a:rPr>
              <a:t>344</a:t>
            </a:r>
            <a:endParaRPr b="1" sz="1600">
              <a:solidFill>
                <a:schemeClr val="lt1"/>
              </a:solidFill>
              <a:latin typeface="Poppins"/>
              <a:ea typeface="Poppins"/>
              <a:cs typeface="Poppins"/>
              <a:sym typeface="Poppins"/>
            </a:endParaRPr>
          </a:p>
        </p:txBody>
      </p:sp>
      <p:grpSp>
        <p:nvGrpSpPr>
          <p:cNvPr id="277" name="Google Shape;277;p25"/>
          <p:cNvGrpSpPr/>
          <p:nvPr/>
        </p:nvGrpSpPr>
        <p:grpSpPr>
          <a:xfrm>
            <a:off x="1506785" y="4273184"/>
            <a:ext cx="482920" cy="482918"/>
            <a:chOff x="1307603" y="4354939"/>
            <a:chExt cx="482920" cy="482918"/>
          </a:xfrm>
        </p:grpSpPr>
        <p:sp>
          <p:nvSpPr>
            <p:cNvPr id="278" name="Google Shape;278;p25"/>
            <p:cNvSpPr/>
            <p:nvPr/>
          </p:nvSpPr>
          <p:spPr>
            <a:xfrm>
              <a:off x="1307603" y="4354939"/>
              <a:ext cx="482920" cy="482918"/>
            </a:xfrm>
            <a:prstGeom prst="rect">
              <a:avLst/>
            </a:prstGeom>
            <a:solidFill>
              <a:srgbClr val="F2F2F2"/>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descr="User with solid fill" id="279" name="Google Shape;279;p25"/>
            <p:cNvGrpSpPr/>
            <p:nvPr/>
          </p:nvGrpSpPr>
          <p:grpSpPr>
            <a:xfrm>
              <a:off x="1412221" y="4451003"/>
              <a:ext cx="273685" cy="290790"/>
              <a:chOff x="1415256" y="4452322"/>
              <a:chExt cx="273685" cy="290790"/>
            </a:xfrm>
          </p:grpSpPr>
          <p:sp>
            <p:nvSpPr>
              <p:cNvPr id="280" name="Google Shape;280;p25"/>
              <p:cNvSpPr/>
              <p:nvPr/>
            </p:nvSpPr>
            <p:spPr>
              <a:xfrm>
                <a:off x="1483677" y="4452322"/>
                <a:ext cx="136842" cy="136842"/>
              </a:xfrm>
              <a:custGeom>
                <a:rect b="b" l="l" r="r" t="t"/>
                <a:pathLst>
                  <a:path extrusionOk="0" h="136842" w="136842">
                    <a:moveTo>
                      <a:pt x="136843" y="68421"/>
                    </a:moveTo>
                    <a:cubicBezTo>
                      <a:pt x="136843" y="106209"/>
                      <a:pt x="106209" y="136843"/>
                      <a:pt x="68421" y="136843"/>
                    </a:cubicBezTo>
                    <a:cubicBezTo>
                      <a:pt x="30633" y="136843"/>
                      <a:pt x="0" y="106209"/>
                      <a:pt x="0" y="68421"/>
                    </a:cubicBezTo>
                    <a:cubicBezTo>
                      <a:pt x="0" y="30633"/>
                      <a:pt x="30633" y="0"/>
                      <a:pt x="68421" y="0"/>
                    </a:cubicBezTo>
                    <a:cubicBezTo>
                      <a:pt x="106209" y="0"/>
                      <a:pt x="136843" y="30633"/>
                      <a:pt x="136843" y="684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25"/>
              <p:cNvSpPr/>
              <p:nvPr/>
            </p:nvSpPr>
            <p:spPr>
              <a:xfrm>
                <a:off x="1415256" y="4606270"/>
                <a:ext cx="273685" cy="136842"/>
              </a:xfrm>
              <a:custGeom>
                <a:rect b="b" l="l" r="r" t="t"/>
                <a:pathLst>
                  <a:path extrusionOk="0" h="136842" w="273685">
                    <a:moveTo>
                      <a:pt x="273685" y="136843"/>
                    </a:moveTo>
                    <a:lnTo>
                      <a:pt x="273685" y="68421"/>
                    </a:lnTo>
                    <a:cubicBezTo>
                      <a:pt x="273685" y="58158"/>
                      <a:pt x="268554" y="47895"/>
                      <a:pt x="260001" y="41053"/>
                    </a:cubicBezTo>
                    <a:cubicBezTo>
                      <a:pt x="241185" y="25658"/>
                      <a:pt x="217238" y="15395"/>
                      <a:pt x="193290" y="8553"/>
                    </a:cubicBezTo>
                    <a:cubicBezTo>
                      <a:pt x="176185" y="3421"/>
                      <a:pt x="157369" y="0"/>
                      <a:pt x="136843" y="0"/>
                    </a:cubicBezTo>
                    <a:cubicBezTo>
                      <a:pt x="118027" y="0"/>
                      <a:pt x="99211" y="3421"/>
                      <a:pt x="80395" y="8553"/>
                    </a:cubicBezTo>
                    <a:cubicBezTo>
                      <a:pt x="56448" y="15395"/>
                      <a:pt x="32500" y="27369"/>
                      <a:pt x="13684" y="41053"/>
                    </a:cubicBezTo>
                    <a:cubicBezTo>
                      <a:pt x="5132" y="47895"/>
                      <a:pt x="0" y="58158"/>
                      <a:pt x="0" y="68421"/>
                    </a:cubicBezTo>
                    <a:lnTo>
                      <a:pt x="0" y="136843"/>
                    </a:lnTo>
                    <a:lnTo>
                      <a:pt x="273685" y="13684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82" name="Google Shape;282;p25"/>
          <p:cNvSpPr/>
          <p:nvPr/>
        </p:nvSpPr>
        <p:spPr>
          <a:xfrm>
            <a:off x="3047343" y="4509770"/>
            <a:ext cx="1876425" cy="929640"/>
          </a:xfrm>
          <a:prstGeom prst="rect">
            <a:avLst/>
          </a:prstGeom>
          <a:solidFill>
            <a:schemeClr val="accent1"/>
          </a:solidFill>
          <a:ln>
            <a:noFill/>
          </a:ln>
          <a:effectLst>
            <a:outerShdw blurRad="50800" rotWithShape="0" algn="tl" dir="2700000" dist="3810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 name="Google Shape;283;p25"/>
          <p:cNvSpPr txBox="1"/>
          <p:nvPr/>
        </p:nvSpPr>
        <p:spPr>
          <a:xfrm>
            <a:off x="3437116" y="4962513"/>
            <a:ext cx="10968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12500"/>
              </a:lnSpc>
              <a:spcBef>
                <a:spcPts val="0"/>
              </a:spcBef>
              <a:spcAft>
                <a:spcPts val="0"/>
              </a:spcAft>
              <a:buNone/>
            </a:pPr>
            <a:r>
              <a:rPr b="1" lang="en-US" sz="1600">
                <a:solidFill>
                  <a:schemeClr val="lt1"/>
                </a:solidFill>
                <a:latin typeface="Poppins"/>
                <a:ea typeface="Poppins"/>
                <a:cs typeface="Poppins"/>
                <a:sym typeface="Poppins"/>
              </a:rPr>
              <a:t>54 Min</a:t>
            </a:r>
            <a:endParaRPr b="1" sz="1600">
              <a:solidFill>
                <a:schemeClr val="lt1"/>
              </a:solidFill>
              <a:latin typeface="Poppins"/>
              <a:ea typeface="Poppins"/>
              <a:cs typeface="Poppins"/>
              <a:sym typeface="Poppins"/>
            </a:endParaRPr>
          </a:p>
        </p:txBody>
      </p:sp>
      <p:grpSp>
        <p:nvGrpSpPr>
          <p:cNvPr id="284" name="Google Shape;284;p25"/>
          <p:cNvGrpSpPr/>
          <p:nvPr/>
        </p:nvGrpSpPr>
        <p:grpSpPr>
          <a:xfrm>
            <a:off x="3744095" y="4273184"/>
            <a:ext cx="482920" cy="482918"/>
            <a:chOff x="3517403" y="4340176"/>
            <a:chExt cx="482920" cy="482918"/>
          </a:xfrm>
        </p:grpSpPr>
        <p:sp>
          <p:nvSpPr>
            <p:cNvPr id="285" name="Google Shape;285;p25"/>
            <p:cNvSpPr/>
            <p:nvPr/>
          </p:nvSpPr>
          <p:spPr>
            <a:xfrm>
              <a:off x="3517403" y="4340176"/>
              <a:ext cx="482920" cy="482918"/>
            </a:xfrm>
            <a:prstGeom prst="rect">
              <a:avLst/>
            </a:prstGeom>
            <a:solidFill>
              <a:srgbClr val="F2F2F2"/>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Google Shape;286;p25"/>
            <p:cNvSpPr/>
            <p:nvPr/>
          </p:nvSpPr>
          <p:spPr>
            <a:xfrm>
              <a:off x="3641464" y="4421531"/>
              <a:ext cx="234798" cy="320208"/>
            </a:xfrm>
            <a:custGeom>
              <a:rect b="b" l="l" r="r" t="t"/>
              <a:pathLst>
                <a:path extrusionOk="0" h="320208" w="234798">
                  <a:moveTo>
                    <a:pt x="15989" y="-280"/>
                  </a:moveTo>
                  <a:cubicBezTo>
                    <a:pt x="7212" y="-280"/>
                    <a:pt x="0" y="6981"/>
                    <a:pt x="0" y="15756"/>
                  </a:cubicBezTo>
                  <a:lnTo>
                    <a:pt x="0" y="282592"/>
                  </a:lnTo>
                  <a:cubicBezTo>
                    <a:pt x="0" y="291366"/>
                    <a:pt x="7212" y="298628"/>
                    <a:pt x="15989" y="298628"/>
                  </a:cubicBezTo>
                  <a:lnTo>
                    <a:pt x="90309" y="298628"/>
                  </a:lnTo>
                  <a:lnTo>
                    <a:pt x="67044" y="234546"/>
                  </a:lnTo>
                  <a:lnTo>
                    <a:pt x="26674" y="234546"/>
                  </a:lnTo>
                  <a:cubicBezTo>
                    <a:pt x="23726" y="234566"/>
                    <a:pt x="21323" y="232206"/>
                    <a:pt x="21306" y="229241"/>
                  </a:cubicBezTo>
                  <a:cubicBezTo>
                    <a:pt x="21305" y="229241"/>
                    <a:pt x="21305" y="229221"/>
                    <a:pt x="21305" y="229200"/>
                  </a:cubicBezTo>
                  <a:lnTo>
                    <a:pt x="21305" y="47786"/>
                  </a:lnTo>
                  <a:cubicBezTo>
                    <a:pt x="21294" y="44842"/>
                    <a:pt x="23675" y="42441"/>
                    <a:pt x="26622" y="42421"/>
                  </a:cubicBezTo>
                  <a:cubicBezTo>
                    <a:pt x="26639" y="42421"/>
                    <a:pt x="26656" y="42421"/>
                    <a:pt x="26674" y="42421"/>
                  </a:cubicBezTo>
                  <a:lnTo>
                    <a:pt x="186778" y="42421"/>
                  </a:lnTo>
                  <a:cubicBezTo>
                    <a:pt x="189725" y="42441"/>
                    <a:pt x="192105" y="44842"/>
                    <a:pt x="192093" y="47786"/>
                  </a:cubicBezTo>
                  <a:lnTo>
                    <a:pt x="192093" y="181316"/>
                  </a:lnTo>
                  <a:cubicBezTo>
                    <a:pt x="200206" y="182042"/>
                    <a:pt x="207320" y="186015"/>
                    <a:pt x="212149" y="192127"/>
                  </a:cubicBezTo>
                  <a:cubicBezTo>
                    <a:pt x="212562" y="192067"/>
                    <a:pt x="213012" y="192087"/>
                    <a:pt x="213442" y="192047"/>
                  </a:cubicBezTo>
                  <a:lnTo>
                    <a:pt x="213442" y="15756"/>
                  </a:lnTo>
                  <a:cubicBezTo>
                    <a:pt x="213442" y="6981"/>
                    <a:pt x="206229" y="-280"/>
                    <a:pt x="197450" y="-280"/>
                  </a:cubicBezTo>
                  <a:close/>
                  <a:moveTo>
                    <a:pt x="90684" y="21080"/>
                  </a:moveTo>
                  <a:lnTo>
                    <a:pt x="122715" y="21080"/>
                  </a:lnTo>
                  <a:cubicBezTo>
                    <a:pt x="125663" y="21000"/>
                    <a:pt x="128105" y="23339"/>
                    <a:pt x="128170" y="26284"/>
                  </a:cubicBezTo>
                  <a:cubicBezTo>
                    <a:pt x="128236" y="29230"/>
                    <a:pt x="125899" y="31690"/>
                    <a:pt x="122952" y="31751"/>
                  </a:cubicBezTo>
                  <a:cubicBezTo>
                    <a:pt x="122873" y="31751"/>
                    <a:pt x="122794" y="31751"/>
                    <a:pt x="122715" y="31751"/>
                  </a:cubicBezTo>
                  <a:lnTo>
                    <a:pt x="90684" y="31751"/>
                  </a:lnTo>
                  <a:cubicBezTo>
                    <a:pt x="87736" y="31811"/>
                    <a:pt x="85294" y="29472"/>
                    <a:pt x="85229" y="26527"/>
                  </a:cubicBezTo>
                  <a:cubicBezTo>
                    <a:pt x="85163" y="23582"/>
                    <a:pt x="87500" y="21141"/>
                    <a:pt x="90447" y="21080"/>
                  </a:cubicBezTo>
                  <a:cubicBezTo>
                    <a:pt x="90526" y="21080"/>
                    <a:pt x="90605" y="21080"/>
                    <a:pt x="90684" y="21080"/>
                  </a:cubicBezTo>
                  <a:close/>
                  <a:moveTo>
                    <a:pt x="106715" y="74472"/>
                  </a:moveTo>
                  <a:cubicBezTo>
                    <a:pt x="97936" y="74472"/>
                    <a:pt x="90684" y="81673"/>
                    <a:pt x="90684" y="90447"/>
                  </a:cubicBezTo>
                  <a:cubicBezTo>
                    <a:pt x="90684" y="92888"/>
                    <a:pt x="91289" y="95187"/>
                    <a:pt x="92289" y="97285"/>
                  </a:cubicBezTo>
                  <a:cubicBezTo>
                    <a:pt x="75544" y="100815"/>
                    <a:pt x="65384" y="110376"/>
                    <a:pt x="60028" y="119896"/>
                  </a:cubicBezTo>
                  <a:cubicBezTo>
                    <a:pt x="57396" y="124576"/>
                    <a:pt x="55816" y="129215"/>
                    <a:pt x="54848" y="133168"/>
                  </a:cubicBezTo>
                  <a:lnTo>
                    <a:pt x="119317" y="133168"/>
                  </a:lnTo>
                  <a:cubicBezTo>
                    <a:pt x="124082" y="129820"/>
                    <a:pt x="129857" y="127843"/>
                    <a:pt x="136068" y="127843"/>
                  </a:cubicBezTo>
                  <a:cubicBezTo>
                    <a:pt x="142282" y="127843"/>
                    <a:pt x="148059" y="129820"/>
                    <a:pt x="152829" y="133168"/>
                  </a:cubicBezTo>
                  <a:lnTo>
                    <a:pt x="158582" y="133168"/>
                  </a:lnTo>
                  <a:cubicBezTo>
                    <a:pt x="157614" y="129215"/>
                    <a:pt x="156038" y="124576"/>
                    <a:pt x="153402" y="119896"/>
                  </a:cubicBezTo>
                  <a:cubicBezTo>
                    <a:pt x="148043" y="110355"/>
                    <a:pt x="137874" y="100815"/>
                    <a:pt x="121110" y="97265"/>
                  </a:cubicBezTo>
                  <a:cubicBezTo>
                    <a:pt x="122104" y="95187"/>
                    <a:pt x="122705" y="92888"/>
                    <a:pt x="122705" y="90447"/>
                  </a:cubicBezTo>
                  <a:cubicBezTo>
                    <a:pt x="122705" y="81673"/>
                    <a:pt x="115494" y="74472"/>
                    <a:pt x="106715" y="74472"/>
                  </a:cubicBezTo>
                  <a:close/>
                  <a:moveTo>
                    <a:pt x="136068" y="138514"/>
                  </a:moveTo>
                  <a:cubicBezTo>
                    <a:pt x="125812" y="138514"/>
                    <a:pt x="117399" y="146925"/>
                    <a:pt x="117399" y="157192"/>
                  </a:cubicBezTo>
                  <a:lnTo>
                    <a:pt x="117399" y="225974"/>
                  </a:lnTo>
                  <a:cubicBezTo>
                    <a:pt x="115209" y="222323"/>
                    <a:pt x="113012" y="218672"/>
                    <a:pt x="110822" y="215021"/>
                  </a:cubicBezTo>
                  <a:cubicBezTo>
                    <a:pt x="108667" y="211430"/>
                    <a:pt x="106014" y="207941"/>
                    <a:pt x="102306" y="205480"/>
                  </a:cubicBezTo>
                  <a:cubicBezTo>
                    <a:pt x="98598" y="203020"/>
                    <a:pt x="93535" y="201809"/>
                    <a:pt x="88516" y="203160"/>
                  </a:cubicBezTo>
                  <a:cubicBezTo>
                    <a:pt x="78606" y="205823"/>
                    <a:pt x="72281" y="216231"/>
                    <a:pt x="75424" y="226357"/>
                  </a:cubicBezTo>
                  <a:lnTo>
                    <a:pt x="97428" y="287191"/>
                  </a:lnTo>
                  <a:cubicBezTo>
                    <a:pt x="103130" y="308471"/>
                    <a:pt x="125592" y="319343"/>
                    <a:pt x="125592" y="319343"/>
                  </a:cubicBezTo>
                  <a:cubicBezTo>
                    <a:pt x="126360" y="319726"/>
                    <a:pt x="127211" y="319928"/>
                    <a:pt x="128073" y="319928"/>
                  </a:cubicBezTo>
                  <a:lnTo>
                    <a:pt x="207405" y="319928"/>
                  </a:lnTo>
                  <a:cubicBezTo>
                    <a:pt x="209335" y="319928"/>
                    <a:pt x="210721" y="319565"/>
                    <a:pt x="211836" y="318435"/>
                  </a:cubicBezTo>
                  <a:cubicBezTo>
                    <a:pt x="211836" y="318435"/>
                    <a:pt x="234798" y="296107"/>
                    <a:pt x="234798" y="266577"/>
                  </a:cubicBezTo>
                  <a:lnTo>
                    <a:pt x="234798" y="221193"/>
                  </a:lnTo>
                  <a:cubicBezTo>
                    <a:pt x="234798" y="210946"/>
                    <a:pt x="226375" y="202535"/>
                    <a:pt x="216120" y="202535"/>
                  </a:cubicBezTo>
                  <a:cubicBezTo>
                    <a:pt x="212863" y="202535"/>
                    <a:pt x="209841" y="203463"/>
                    <a:pt x="207167" y="204936"/>
                  </a:cubicBezTo>
                  <a:cubicBezTo>
                    <a:pt x="204762" y="197412"/>
                    <a:pt x="197757" y="191845"/>
                    <a:pt x="189457" y="191845"/>
                  </a:cubicBezTo>
                  <a:cubicBezTo>
                    <a:pt x="186191" y="191845"/>
                    <a:pt x="183148" y="192793"/>
                    <a:pt x="180461" y="194285"/>
                  </a:cubicBezTo>
                  <a:cubicBezTo>
                    <a:pt x="178061" y="186721"/>
                    <a:pt x="171047" y="181175"/>
                    <a:pt x="162741" y="181175"/>
                  </a:cubicBezTo>
                  <a:cubicBezTo>
                    <a:pt x="159873" y="181175"/>
                    <a:pt x="157182" y="181881"/>
                    <a:pt x="154747" y="183071"/>
                  </a:cubicBezTo>
                  <a:lnTo>
                    <a:pt x="154747" y="157172"/>
                  </a:lnTo>
                  <a:cubicBezTo>
                    <a:pt x="154747" y="146925"/>
                    <a:pt x="146324" y="138514"/>
                    <a:pt x="136068" y="138514"/>
                  </a:cubicBezTo>
                  <a:close/>
                  <a:moveTo>
                    <a:pt x="47739" y="143859"/>
                  </a:moveTo>
                  <a:cubicBezTo>
                    <a:pt x="44732" y="144121"/>
                    <a:pt x="42661" y="146421"/>
                    <a:pt x="42663" y="149164"/>
                  </a:cubicBezTo>
                  <a:cubicBezTo>
                    <a:pt x="42661" y="160883"/>
                    <a:pt x="52276" y="170505"/>
                    <a:pt x="64010" y="170505"/>
                  </a:cubicBezTo>
                  <a:lnTo>
                    <a:pt x="106726" y="170505"/>
                  </a:lnTo>
                  <a:lnTo>
                    <a:pt x="106726" y="157192"/>
                  </a:lnTo>
                  <a:cubicBezTo>
                    <a:pt x="106726" y="152391"/>
                    <a:pt x="107924" y="147873"/>
                    <a:pt x="109998" y="143859"/>
                  </a:cubicBezTo>
                  <a:close/>
                  <a:moveTo>
                    <a:pt x="162148" y="143859"/>
                  </a:moveTo>
                  <a:cubicBezTo>
                    <a:pt x="164223" y="147873"/>
                    <a:pt x="165420" y="152391"/>
                    <a:pt x="165420" y="157192"/>
                  </a:cubicBezTo>
                  <a:lnTo>
                    <a:pt x="165420" y="163082"/>
                  </a:lnTo>
                  <a:cubicBezTo>
                    <a:pt x="168687" y="159330"/>
                    <a:pt x="170735" y="154489"/>
                    <a:pt x="170737" y="149164"/>
                  </a:cubicBezTo>
                  <a:cubicBezTo>
                    <a:pt x="170724" y="146239"/>
                    <a:pt x="168352" y="143859"/>
                    <a:pt x="165420" y="143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7" name="Google Shape;287;p25"/>
          <p:cNvSpPr txBox="1"/>
          <p:nvPr>
            <p:ph type="title"/>
          </p:nvPr>
        </p:nvSpPr>
        <p:spPr>
          <a:xfrm>
            <a:off x="635048" y="1305185"/>
            <a:ext cx="7612800" cy="5079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accent1"/>
              </a:buClr>
              <a:buSzPts val="3000"/>
              <a:buFont typeface="Poppins"/>
              <a:buNone/>
            </a:pPr>
            <a:r>
              <a:rPr lang="en-US"/>
              <a:t>Key Performance Indicator(KPI)</a:t>
            </a:r>
            <a:endParaRPr/>
          </a:p>
        </p:txBody>
      </p:sp>
      <p:sp>
        <p:nvSpPr>
          <p:cNvPr id="288" name="Google Shape;288;p25"/>
          <p:cNvSpPr txBox="1"/>
          <p:nvPr>
            <p:ph idx="1" type="body"/>
          </p:nvPr>
        </p:nvSpPr>
        <p:spPr>
          <a:xfrm>
            <a:off x="972921" y="3715585"/>
            <a:ext cx="1548900" cy="4248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rgbClr val="0C0C0C"/>
              </a:buClr>
              <a:buSzPts val="1200"/>
              <a:buNone/>
            </a:pPr>
            <a:r>
              <a:rPr lang="en-US"/>
              <a:t>Avg Customer Rating</a:t>
            </a:r>
            <a:endParaRPr b="1" sz="1200">
              <a:solidFill>
                <a:srgbClr val="0C0C0C"/>
              </a:solidFill>
              <a:latin typeface="Poppins"/>
              <a:ea typeface="Poppins"/>
              <a:cs typeface="Poppins"/>
              <a:sym typeface="Poppins"/>
            </a:endParaRPr>
          </a:p>
        </p:txBody>
      </p:sp>
      <p:sp>
        <p:nvSpPr>
          <p:cNvPr id="289" name="Google Shape;289;p25"/>
          <p:cNvSpPr txBox="1"/>
          <p:nvPr>
            <p:ph idx="2" type="body"/>
          </p:nvPr>
        </p:nvSpPr>
        <p:spPr>
          <a:xfrm>
            <a:off x="3213201" y="3723205"/>
            <a:ext cx="1548900" cy="2586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rgbClr val="0C0C0C"/>
              </a:buClr>
              <a:buSzPts val="1200"/>
              <a:buNone/>
            </a:pPr>
            <a:r>
              <a:rPr lang="en-US"/>
              <a:t>Avg Discount</a:t>
            </a:r>
            <a:endParaRPr b="1" sz="1200">
              <a:solidFill>
                <a:srgbClr val="0C0C0C"/>
              </a:solidFill>
              <a:latin typeface="Poppins"/>
              <a:ea typeface="Poppins"/>
              <a:cs typeface="Poppins"/>
              <a:sym typeface="Poppins"/>
            </a:endParaRPr>
          </a:p>
        </p:txBody>
      </p:sp>
      <p:sp>
        <p:nvSpPr>
          <p:cNvPr id="290" name="Google Shape;290;p25"/>
          <p:cNvSpPr txBox="1"/>
          <p:nvPr>
            <p:ph idx="3" type="body"/>
          </p:nvPr>
        </p:nvSpPr>
        <p:spPr>
          <a:xfrm>
            <a:off x="759560" y="5536765"/>
            <a:ext cx="1976100" cy="2586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rgbClr val="0C0C0C"/>
              </a:buClr>
              <a:buSzPts val="1200"/>
              <a:buNone/>
            </a:pPr>
            <a:r>
              <a:rPr lang="en-US"/>
              <a:t>Total Complete Order</a:t>
            </a:r>
            <a:endParaRPr b="1" sz="1200">
              <a:solidFill>
                <a:srgbClr val="0C0C0C"/>
              </a:solidFill>
              <a:latin typeface="Poppins"/>
              <a:ea typeface="Poppins"/>
              <a:cs typeface="Poppins"/>
              <a:sym typeface="Poppins"/>
            </a:endParaRPr>
          </a:p>
        </p:txBody>
      </p:sp>
      <p:sp>
        <p:nvSpPr>
          <p:cNvPr id="291" name="Google Shape;291;p25"/>
          <p:cNvSpPr txBox="1"/>
          <p:nvPr>
            <p:ph idx="4" type="body"/>
          </p:nvPr>
        </p:nvSpPr>
        <p:spPr>
          <a:xfrm>
            <a:off x="2999840" y="5536765"/>
            <a:ext cx="1976100" cy="2586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rgbClr val="0C0C0C"/>
              </a:buClr>
              <a:buSzPts val="1200"/>
              <a:buNone/>
            </a:pPr>
            <a:r>
              <a:rPr lang="en-US"/>
              <a:t>Avg Delivery Time</a:t>
            </a:r>
            <a:endParaRPr b="1" sz="1200">
              <a:solidFill>
                <a:srgbClr val="0C0C0C"/>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26"/>
          <p:cNvPicPr preferRelativeResize="0"/>
          <p:nvPr/>
        </p:nvPicPr>
        <p:blipFill>
          <a:blip r:embed="rId3">
            <a:alphaModFix/>
          </a:blip>
          <a:stretch>
            <a:fillRect/>
          </a:stretch>
        </p:blipFill>
        <p:spPr>
          <a:xfrm>
            <a:off x="7066204" y="0"/>
            <a:ext cx="5125792" cy="6858001"/>
          </a:xfrm>
          <a:prstGeom prst="rect">
            <a:avLst/>
          </a:prstGeom>
          <a:noFill/>
          <a:ln>
            <a:noFill/>
          </a:ln>
        </p:spPr>
      </p:pic>
      <p:grpSp>
        <p:nvGrpSpPr>
          <p:cNvPr id="297" name="Google Shape;297;p26"/>
          <p:cNvGrpSpPr/>
          <p:nvPr/>
        </p:nvGrpSpPr>
        <p:grpSpPr>
          <a:xfrm>
            <a:off x="5787591" y="1787633"/>
            <a:ext cx="5947715" cy="4497484"/>
            <a:chOff x="5627688" y="1574800"/>
            <a:chExt cx="6107110" cy="4618014"/>
          </a:xfrm>
        </p:grpSpPr>
        <p:pic>
          <p:nvPicPr>
            <p:cNvPr descr="A black background with a black square&#10;&#10;Description automatically generated with medium confidence" id="298" name="Google Shape;298;p26"/>
            <p:cNvPicPr preferRelativeResize="0"/>
            <p:nvPr/>
          </p:nvPicPr>
          <p:blipFill rotWithShape="1">
            <a:blip r:embed="rId4">
              <a:alphaModFix amt="54000"/>
            </a:blip>
            <a:srcRect b="0" l="0" r="0" t="0"/>
            <a:stretch/>
          </p:blipFill>
          <p:spPr>
            <a:xfrm flipH="1">
              <a:off x="9240002" y="5650005"/>
              <a:ext cx="2347996" cy="203200"/>
            </a:xfrm>
            <a:prstGeom prst="rect">
              <a:avLst/>
            </a:prstGeom>
            <a:noFill/>
            <a:ln>
              <a:noFill/>
            </a:ln>
          </p:spPr>
        </p:pic>
        <p:pic>
          <p:nvPicPr>
            <p:cNvPr descr="A black background with a black square&#10;&#10;Description automatically generated with medium confidence" id="299" name="Google Shape;299;p26"/>
            <p:cNvPicPr preferRelativeResize="0"/>
            <p:nvPr/>
          </p:nvPicPr>
          <p:blipFill rotWithShape="1">
            <a:blip r:embed="rId4">
              <a:alphaModFix amt="49000"/>
            </a:blip>
            <a:srcRect b="0" l="0" r="0" t="0"/>
            <a:stretch/>
          </p:blipFill>
          <p:spPr>
            <a:xfrm flipH="1">
              <a:off x="5627688" y="5657850"/>
              <a:ext cx="2347996" cy="203200"/>
            </a:xfrm>
            <a:prstGeom prst="rect">
              <a:avLst/>
            </a:prstGeom>
            <a:noFill/>
            <a:ln>
              <a:noFill/>
            </a:ln>
          </p:spPr>
        </p:pic>
        <p:pic>
          <p:nvPicPr>
            <p:cNvPr descr="A black background with a black square&#10;&#10;Description automatically generated with medium confidence" id="300" name="Google Shape;300;p26"/>
            <p:cNvPicPr preferRelativeResize="0"/>
            <p:nvPr/>
          </p:nvPicPr>
          <p:blipFill rotWithShape="1">
            <a:blip r:embed="rId4">
              <a:alphaModFix amt="67000"/>
            </a:blip>
            <a:srcRect b="0" l="0" r="0" t="0"/>
            <a:stretch/>
          </p:blipFill>
          <p:spPr>
            <a:xfrm flipH="1">
              <a:off x="6619874" y="5868520"/>
              <a:ext cx="4610099" cy="324294"/>
            </a:xfrm>
            <a:prstGeom prst="rect">
              <a:avLst/>
            </a:prstGeom>
            <a:noFill/>
            <a:ln>
              <a:noFill/>
            </a:ln>
          </p:spPr>
        </p:pic>
        <p:pic>
          <p:nvPicPr>
            <p:cNvPr descr="A cell phone with a red moped&#10;&#10;Description automatically generated" id="301" name="Google Shape;301;p26"/>
            <p:cNvPicPr preferRelativeResize="0"/>
            <p:nvPr/>
          </p:nvPicPr>
          <p:blipFill rotWithShape="1">
            <a:blip r:embed="rId5">
              <a:alphaModFix/>
            </a:blip>
            <a:srcRect b="0" l="0" r="0" t="0"/>
            <a:stretch/>
          </p:blipFill>
          <p:spPr>
            <a:xfrm>
              <a:off x="6339840" y="1574800"/>
              <a:ext cx="5394958" cy="4495802"/>
            </a:xfrm>
            <a:prstGeom prst="rect">
              <a:avLst/>
            </a:prstGeom>
            <a:noFill/>
            <a:ln>
              <a:noFill/>
            </a:ln>
          </p:spPr>
        </p:pic>
      </p:grpSp>
      <p:pic>
        <p:nvPicPr>
          <p:cNvPr id="302" name="Google Shape;302;p26"/>
          <p:cNvPicPr preferRelativeResize="0"/>
          <p:nvPr/>
        </p:nvPicPr>
        <p:blipFill rotWithShape="1">
          <a:blip r:embed="rId6">
            <a:alphaModFix/>
          </a:blip>
          <a:srcRect b="0" l="0" r="0" t="0"/>
          <a:stretch/>
        </p:blipFill>
        <p:spPr>
          <a:xfrm>
            <a:off x="10539535" y="838200"/>
            <a:ext cx="1544425" cy="774338"/>
          </a:xfrm>
          <a:prstGeom prst="rect">
            <a:avLst/>
          </a:prstGeom>
          <a:noFill/>
          <a:ln>
            <a:noFill/>
          </a:ln>
        </p:spPr>
      </p:pic>
      <p:sp>
        <p:nvSpPr>
          <p:cNvPr id="303" name="Google Shape;303;p26"/>
          <p:cNvSpPr txBox="1"/>
          <p:nvPr/>
        </p:nvSpPr>
        <p:spPr>
          <a:xfrm>
            <a:off x="704950" y="1872826"/>
            <a:ext cx="5876700" cy="21027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0"/>
              </a:spcAft>
              <a:buSzPts val="1100"/>
              <a:buNone/>
            </a:pPr>
            <a:r>
              <a:rPr b="1" lang="en-US">
                <a:solidFill>
                  <a:schemeClr val="dk1"/>
                </a:solidFill>
              </a:rPr>
              <a:t>Q1: What is the average delivery time for completed orders across all cities?</a:t>
            </a:r>
            <a:endParaRPr b="1">
              <a:solidFill>
                <a:schemeClr val="dk1"/>
              </a:solidFill>
            </a:endParaRPr>
          </a:p>
          <a:p>
            <a:pPr indent="-317500" lvl="0" marL="457200" rtl="0" algn="l">
              <a:lnSpc>
                <a:spcPct val="115000"/>
              </a:lnSpc>
              <a:spcBef>
                <a:spcPts val="1200"/>
              </a:spcBef>
              <a:spcAft>
                <a:spcPts val="0"/>
              </a:spcAft>
              <a:buClr>
                <a:schemeClr val="dk1"/>
              </a:buClr>
              <a:buSzPts val="1400"/>
              <a:buAutoNum type="arabicPeriod"/>
            </a:pPr>
            <a:r>
              <a:rPr b="1" lang="en-US">
                <a:solidFill>
                  <a:schemeClr val="dk1"/>
                </a:solidFill>
              </a:rPr>
              <a:t>Bangalore: 57.04 min</a:t>
            </a:r>
            <a:endParaRPr b="1">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US">
                <a:solidFill>
                  <a:schemeClr val="dk1"/>
                </a:solidFill>
              </a:rPr>
              <a:t>Delhi: 57.00 min</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US">
                <a:solidFill>
                  <a:schemeClr val="dk1"/>
                </a:solidFill>
              </a:rPr>
              <a:t>Hyderabad: 55.23 min</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US">
                <a:solidFill>
                  <a:schemeClr val="dk1"/>
                </a:solidFill>
              </a:rPr>
              <a:t>Mumbai: 52.31 min</a:t>
            </a:r>
            <a:endParaRPr>
              <a:solidFill>
                <a:schemeClr val="dk1"/>
              </a:solidFill>
            </a:endParaRPr>
          </a:p>
          <a:p>
            <a:pPr indent="0" lvl="0" marL="0" marR="0" rtl="0" algn="l">
              <a:lnSpc>
                <a:spcPct val="141666"/>
              </a:lnSpc>
              <a:spcBef>
                <a:spcPts val="1200"/>
              </a:spcBef>
              <a:spcAft>
                <a:spcPts val="0"/>
              </a:spcAft>
              <a:buNone/>
            </a:pPr>
            <a:r>
              <a:t/>
            </a:r>
            <a:endParaRPr>
              <a:solidFill>
                <a:srgbClr val="0C0C0C"/>
              </a:solidFill>
              <a:latin typeface="Calibri"/>
              <a:ea typeface="Calibri"/>
              <a:cs typeface="Calibri"/>
              <a:sym typeface="Calibri"/>
            </a:endParaRPr>
          </a:p>
        </p:txBody>
      </p:sp>
      <p:pic>
        <p:nvPicPr>
          <p:cNvPr id="304" name="Google Shape;304;p26"/>
          <p:cNvPicPr preferRelativeResize="0"/>
          <p:nvPr/>
        </p:nvPicPr>
        <p:blipFill rotWithShape="1">
          <a:blip r:embed="rId7">
            <a:alphaModFix/>
          </a:blip>
          <a:srcRect b="0" l="0" r="0" t="0"/>
          <a:stretch/>
        </p:blipFill>
        <p:spPr>
          <a:xfrm>
            <a:off x="3710536" y="5442495"/>
            <a:ext cx="506906" cy="254149"/>
          </a:xfrm>
          <a:prstGeom prst="rect">
            <a:avLst/>
          </a:prstGeom>
          <a:noFill/>
          <a:ln>
            <a:noFill/>
          </a:ln>
        </p:spPr>
      </p:pic>
      <p:pic>
        <p:nvPicPr>
          <p:cNvPr id="305" name="Google Shape;305;p26"/>
          <p:cNvPicPr preferRelativeResize="0"/>
          <p:nvPr/>
        </p:nvPicPr>
        <p:blipFill rotWithShape="1">
          <a:blip r:embed="rId7">
            <a:alphaModFix/>
          </a:blip>
          <a:srcRect b="0" l="0" r="0" t="0"/>
          <a:stretch/>
        </p:blipFill>
        <p:spPr>
          <a:xfrm rot="5400000">
            <a:off x="5882235" y="1314997"/>
            <a:ext cx="506906" cy="254149"/>
          </a:xfrm>
          <a:prstGeom prst="rect">
            <a:avLst/>
          </a:prstGeom>
          <a:noFill/>
          <a:ln>
            <a:noFill/>
          </a:ln>
        </p:spPr>
      </p:pic>
      <p:sp>
        <p:nvSpPr>
          <p:cNvPr id="306" name="Google Shape;306;p26"/>
          <p:cNvSpPr txBox="1"/>
          <p:nvPr>
            <p:ph type="title"/>
          </p:nvPr>
        </p:nvSpPr>
        <p:spPr>
          <a:xfrm>
            <a:off x="572525" y="961150"/>
            <a:ext cx="5035500" cy="5079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accent1"/>
              </a:buClr>
              <a:buSzPts val="3000"/>
              <a:buFont typeface="Poppins"/>
              <a:buNone/>
            </a:pPr>
            <a:r>
              <a:rPr lang="en-US"/>
              <a:t>Recommended Analysis</a:t>
            </a:r>
            <a:endParaRPr/>
          </a:p>
        </p:txBody>
      </p:sp>
      <p:sp>
        <p:nvSpPr>
          <p:cNvPr id="307" name="Google Shape;307;p26"/>
          <p:cNvSpPr txBox="1"/>
          <p:nvPr/>
        </p:nvSpPr>
        <p:spPr>
          <a:xfrm>
            <a:off x="704950" y="3679376"/>
            <a:ext cx="5876700" cy="18546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0"/>
              </a:spcAft>
              <a:buSzPts val="1100"/>
              <a:buNone/>
            </a:pPr>
            <a:r>
              <a:rPr b="1" lang="en-US">
                <a:solidFill>
                  <a:schemeClr val="dk1"/>
                </a:solidFill>
              </a:rPr>
              <a:t>Q2: Which payment method is the most used?</a:t>
            </a:r>
            <a:endParaRPr b="1">
              <a:solidFill>
                <a:schemeClr val="dk1"/>
              </a:solidFill>
            </a:endParaRPr>
          </a:p>
          <a:p>
            <a:pPr indent="-317500" lvl="0" marL="457200" rtl="0" algn="l">
              <a:lnSpc>
                <a:spcPct val="115000"/>
              </a:lnSpc>
              <a:spcBef>
                <a:spcPts val="1200"/>
              </a:spcBef>
              <a:spcAft>
                <a:spcPts val="0"/>
              </a:spcAft>
              <a:buClr>
                <a:schemeClr val="dk1"/>
              </a:buClr>
              <a:buSzPts val="1400"/>
              <a:buAutoNum type="arabicPeriod"/>
            </a:pPr>
            <a:r>
              <a:rPr b="1" lang="en-US">
                <a:solidFill>
                  <a:schemeClr val="dk1"/>
                </a:solidFill>
              </a:rPr>
              <a:t>UPI: 27.8%</a:t>
            </a:r>
            <a:endParaRPr b="1">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US">
                <a:solidFill>
                  <a:schemeClr val="dk1"/>
                </a:solidFill>
              </a:rPr>
              <a:t>Cash: 25.4%</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US">
                <a:solidFill>
                  <a:schemeClr val="dk1"/>
                </a:solidFill>
              </a:rPr>
              <a:t>Credit Card: 24.1%</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US">
                <a:solidFill>
                  <a:schemeClr val="dk1"/>
                </a:solidFill>
              </a:rPr>
              <a:t>Debit Card: 23.7%</a:t>
            </a:r>
            <a:endParaRPr>
              <a:solidFill>
                <a:schemeClr val="dk1"/>
              </a:solidFill>
            </a:endParaRPr>
          </a:p>
          <a:p>
            <a:pPr indent="0" lvl="0" marL="0" rtl="0" algn="l">
              <a:lnSpc>
                <a:spcPct val="115000"/>
              </a:lnSpc>
              <a:spcBef>
                <a:spcPts val="1200"/>
              </a:spcBef>
              <a:spcAft>
                <a:spcPts val="0"/>
              </a:spcAft>
              <a:buSzPts val="1100"/>
              <a:buNone/>
            </a:pPr>
            <a:r>
              <a:t/>
            </a:r>
            <a:endParaRPr b="1">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zomato">
      <a:dk1>
        <a:srgbClr val="000000"/>
      </a:dk1>
      <a:lt1>
        <a:srgbClr val="FFFFFF"/>
      </a:lt1>
      <a:dk2>
        <a:srgbClr val="000000"/>
      </a:dk2>
      <a:lt2>
        <a:srgbClr val="FFFFFF"/>
      </a:lt2>
      <a:accent1>
        <a:srgbClr val="CF142F"/>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